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Lst>
  <p:notesMasterIdLst>
    <p:notesMasterId r:id="rId22"/>
  </p:notesMasterIdLst>
  <p:sldIdLst>
    <p:sldId id="263" r:id="rId5"/>
    <p:sldId id="401" r:id="rId6"/>
    <p:sldId id="264" r:id="rId7"/>
    <p:sldId id="265" r:id="rId8"/>
    <p:sldId id="276" r:id="rId9"/>
    <p:sldId id="267" r:id="rId10"/>
    <p:sldId id="268" r:id="rId11"/>
    <p:sldId id="269" r:id="rId12"/>
    <p:sldId id="270" r:id="rId13"/>
    <p:sldId id="271" r:id="rId14"/>
    <p:sldId id="272" r:id="rId15"/>
    <p:sldId id="403" r:id="rId16"/>
    <p:sldId id="404" r:id="rId17"/>
    <p:sldId id="273" r:id="rId18"/>
    <p:sldId id="402" r:id="rId19"/>
    <p:sldId id="274" r:id="rId20"/>
    <p:sldId id="275" r:id="rId21"/>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A81D"/>
    <a:srgbClr val="F8BD3A"/>
    <a:srgbClr val="236192"/>
    <a:srgbClr val="FFFFFF"/>
    <a:srgbClr val="00778B"/>
    <a:srgbClr val="009DDC"/>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7BB1EC-3673-431B-99F4-16D8E22CD944}" v="1" dt="2025-02-12T16:24:16.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2" autoAdjust="0"/>
    <p:restoredTop sz="94761" autoAdjust="0"/>
  </p:normalViewPr>
  <p:slideViewPr>
    <p:cSldViewPr snapToGrid="0">
      <p:cViewPr varScale="1">
        <p:scale>
          <a:sx n="71" d="100"/>
          <a:sy n="71" d="100"/>
        </p:scale>
        <p:origin x="557"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ara Mooney" userId="fa2f3a89-1031-4469-91af-0adeba81393c" providerId="ADAL" clId="{587BB1EC-3673-431B-99F4-16D8E22CD944}"/>
    <pc:docChg chg="modSld">
      <pc:chgData name="Ciara Mooney" userId="fa2f3a89-1031-4469-91af-0adeba81393c" providerId="ADAL" clId="{587BB1EC-3673-431B-99F4-16D8E22CD944}" dt="2025-02-20T10:42:21.878" v="66" actId="20577"/>
      <pc:docMkLst>
        <pc:docMk/>
      </pc:docMkLst>
      <pc:sldChg chg="modSp mod">
        <pc:chgData name="Ciara Mooney" userId="fa2f3a89-1031-4469-91af-0adeba81393c" providerId="ADAL" clId="{587BB1EC-3673-431B-99F4-16D8E22CD944}" dt="2025-02-05T12:36:40.250" v="2" actId="20577"/>
        <pc:sldMkLst>
          <pc:docMk/>
          <pc:sldMk cId="4185578889" sldId="264"/>
        </pc:sldMkLst>
        <pc:spChg chg="mod">
          <ac:chgData name="Ciara Mooney" userId="fa2f3a89-1031-4469-91af-0adeba81393c" providerId="ADAL" clId="{587BB1EC-3673-431B-99F4-16D8E22CD944}" dt="2025-02-05T12:36:40.250" v="2" actId="20577"/>
          <ac:spMkLst>
            <pc:docMk/>
            <pc:sldMk cId="4185578889" sldId="264"/>
            <ac:spMk id="6" creationId="{4ED04363-0A7C-3AE9-7732-208123B6F9A9}"/>
          </ac:spMkLst>
        </pc:spChg>
      </pc:sldChg>
      <pc:sldChg chg="modSp mod">
        <pc:chgData name="Ciara Mooney" userId="fa2f3a89-1031-4469-91af-0adeba81393c" providerId="ADAL" clId="{587BB1EC-3673-431B-99F4-16D8E22CD944}" dt="2025-02-20T10:42:21.878" v="66" actId="20577"/>
        <pc:sldMkLst>
          <pc:docMk/>
          <pc:sldMk cId="3912024196" sldId="268"/>
        </pc:sldMkLst>
        <pc:spChg chg="mod">
          <ac:chgData name="Ciara Mooney" userId="fa2f3a89-1031-4469-91af-0adeba81393c" providerId="ADAL" clId="{587BB1EC-3673-431B-99F4-16D8E22CD944}" dt="2025-02-20T10:42:21.878" v="66" actId="20577"/>
          <ac:spMkLst>
            <pc:docMk/>
            <pc:sldMk cId="3912024196" sldId="268"/>
            <ac:spMk id="6" creationId="{F303912B-A587-FFFC-19DC-876DA138309E}"/>
          </ac:spMkLst>
        </pc:spChg>
      </pc:sldChg>
      <pc:sldChg chg="modSp">
        <pc:chgData name="Ciara Mooney" userId="fa2f3a89-1031-4469-91af-0adeba81393c" providerId="ADAL" clId="{587BB1EC-3673-431B-99F4-16D8E22CD944}" dt="2025-02-12T16:24:16.908" v="42" actId="20577"/>
        <pc:sldMkLst>
          <pc:docMk/>
          <pc:sldMk cId="2385314474" sldId="271"/>
        </pc:sldMkLst>
        <pc:graphicFrameChg chg="mod">
          <ac:chgData name="Ciara Mooney" userId="fa2f3a89-1031-4469-91af-0adeba81393c" providerId="ADAL" clId="{587BB1EC-3673-431B-99F4-16D8E22CD944}" dt="2025-02-12T16:24:16.908" v="42" actId="20577"/>
          <ac:graphicFrameMkLst>
            <pc:docMk/>
            <pc:sldMk cId="2385314474" sldId="271"/>
            <ac:graphicFrameMk id="6" creationId="{ACD74578-57AE-BDB7-DAA0-CB74FCC5D5DB}"/>
          </ac:graphicFrameMkLst>
        </pc:graphicFrameChg>
      </pc:sldChg>
      <pc:sldChg chg="modSp mod">
        <pc:chgData name="Ciara Mooney" userId="fa2f3a89-1031-4469-91af-0adeba81393c" providerId="ADAL" clId="{587BB1EC-3673-431B-99F4-16D8E22CD944}" dt="2025-02-20T10:41:30.289" v="62" actId="20577"/>
        <pc:sldMkLst>
          <pc:docMk/>
          <pc:sldMk cId="2008505087" sldId="274"/>
        </pc:sldMkLst>
        <pc:spChg chg="mod">
          <ac:chgData name="Ciara Mooney" userId="fa2f3a89-1031-4469-91af-0adeba81393c" providerId="ADAL" clId="{587BB1EC-3673-431B-99F4-16D8E22CD944}" dt="2025-02-20T10:41:30.289" v="62" actId="20577"/>
          <ac:spMkLst>
            <pc:docMk/>
            <pc:sldMk cId="2008505087" sldId="274"/>
            <ac:spMk id="6" creationId="{7C173D37-A290-E26F-4F70-5795593BB601}"/>
          </ac:spMkLst>
        </pc:spChg>
      </pc:sldChg>
      <pc:sldChg chg="modSp mod">
        <pc:chgData name="Ciara Mooney" userId="fa2f3a89-1031-4469-91af-0adeba81393c" providerId="ADAL" clId="{587BB1EC-3673-431B-99F4-16D8E22CD944}" dt="2025-02-06T09:42:10.682" v="19" actId="20577"/>
        <pc:sldMkLst>
          <pc:docMk/>
          <pc:sldMk cId="2548279465" sldId="403"/>
        </pc:sldMkLst>
        <pc:spChg chg="mod">
          <ac:chgData name="Ciara Mooney" userId="fa2f3a89-1031-4469-91af-0adeba81393c" providerId="ADAL" clId="{587BB1EC-3673-431B-99F4-16D8E22CD944}" dt="2025-02-06T09:42:10.682" v="19" actId="20577"/>
          <ac:spMkLst>
            <pc:docMk/>
            <pc:sldMk cId="2548279465" sldId="403"/>
            <ac:spMk id="8" creationId="{4F8243EA-12C7-8686-83BF-C68E7F01366E}"/>
          </ac:spMkLst>
        </pc:spChg>
      </pc:sldChg>
      <pc:sldChg chg="modSp mod">
        <pc:chgData name="Ciara Mooney" userId="fa2f3a89-1031-4469-91af-0adeba81393c" providerId="ADAL" clId="{587BB1EC-3673-431B-99F4-16D8E22CD944}" dt="2025-02-06T10:58:20.560" v="41" actId="20577"/>
        <pc:sldMkLst>
          <pc:docMk/>
          <pc:sldMk cId="959546512" sldId="404"/>
        </pc:sldMkLst>
        <pc:spChg chg="mod">
          <ac:chgData name="Ciara Mooney" userId="fa2f3a89-1031-4469-91af-0adeba81393c" providerId="ADAL" clId="{587BB1EC-3673-431B-99F4-16D8E22CD944}" dt="2025-02-06T10:58:20.560" v="41" actId="20577"/>
          <ac:spMkLst>
            <pc:docMk/>
            <pc:sldMk cId="959546512" sldId="404"/>
            <ac:spMk id="5" creationId="{44869C21-EB5F-F925-CD56-5214ED0E60A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DEC1B1-8C64-4C2B-B888-A1BC60CB84F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05AD376F-D924-48CE-9E4D-4441C82C32EA}">
      <dgm:prSet custT="1"/>
      <dgm:spPr>
        <a:solidFill>
          <a:srgbClr val="F4A81D"/>
        </a:solidFill>
      </dgm:spPr>
      <dgm:t>
        <a:bodyPr/>
        <a:lstStyle/>
        <a:p>
          <a:r>
            <a:rPr lang="en-GB" sz="1200" b="1" i="0" u="none" dirty="0"/>
            <a:t>Head of People</a:t>
          </a:r>
          <a:endParaRPr lang="en-GB" sz="1200" b="1" dirty="0"/>
        </a:p>
      </dgm:t>
    </dgm:pt>
    <dgm:pt modelId="{E94058AF-2317-449A-B0A5-1BF17E6F8B30}" type="parTrans" cxnId="{0DC0CED7-F44C-4B1B-8491-66EEE7DE82C5}">
      <dgm:prSet>
        <dgm:style>
          <a:lnRef idx="2">
            <a:schemeClr val="accent1"/>
          </a:lnRef>
          <a:fillRef idx="0">
            <a:schemeClr val="accent1"/>
          </a:fillRef>
          <a:effectRef idx="1">
            <a:schemeClr val="accent1"/>
          </a:effectRef>
          <a:fontRef idx="minor">
            <a:schemeClr val="tx1"/>
          </a:fontRef>
        </dgm:style>
      </dgm:prSet>
      <dgm:spPr/>
      <dgm:t>
        <a:bodyPr/>
        <a:lstStyle/>
        <a:p>
          <a:endParaRPr lang="en-GB" sz="1200" b="1"/>
        </a:p>
      </dgm:t>
    </dgm:pt>
    <dgm:pt modelId="{5A912B83-92DA-4FE3-8B40-D22DF2BD94E3}" type="sibTrans" cxnId="{0DC0CED7-F44C-4B1B-8491-66EEE7DE82C5}">
      <dgm:prSet/>
      <dgm:spPr/>
      <dgm:t>
        <a:bodyPr/>
        <a:lstStyle/>
        <a:p>
          <a:endParaRPr lang="en-GB" sz="1200"/>
        </a:p>
      </dgm:t>
    </dgm:pt>
    <dgm:pt modelId="{DA269462-73E4-4B49-B20A-FFEA15C0918E}">
      <dgm:prSet custT="1"/>
      <dgm:spPr>
        <a:solidFill>
          <a:srgbClr val="F4A81D"/>
        </a:solidFill>
      </dgm:spPr>
      <dgm:t>
        <a:bodyPr/>
        <a:lstStyle/>
        <a:p>
          <a:r>
            <a:rPr lang="en-GB" sz="1200" b="1" i="0" u="none" dirty="0"/>
            <a:t> Director of Communications</a:t>
          </a:r>
          <a:endParaRPr lang="en-GB" sz="1200" b="1" dirty="0"/>
        </a:p>
      </dgm:t>
    </dgm:pt>
    <dgm:pt modelId="{7FC5990F-3957-43F7-9B89-944A2D1DD777}" type="parTrans" cxnId="{ECF7C070-676B-4B59-9449-72B19F7C65C3}">
      <dgm:prSet/>
      <dgm:spPr/>
      <dgm:t>
        <a:bodyPr/>
        <a:lstStyle/>
        <a:p>
          <a:endParaRPr lang="en-GB" sz="1200" b="1"/>
        </a:p>
      </dgm:t>
    </dgm:pt>
    <dgm:pt modelId="{30497CB7-1700-4F6B-9EA9-107948213F1E}" type="sibTrans" cxnId="{ECF7C070-676B-4B59-9449-72B19F7C65C3}">
      <dgm:prSet/>
      <dgm:spPr/>
      <dgm:t>
        <a:bodyPr/>
        <a:lstStyle/>
        <a:p>
          <a:endParaRPr lang="en-GB" sz="1200"/>
        </a:p>
      </dgm:t>
    </dgm:pt>
    <dgm:pt modelId="{11A5160B-6A1B-48DF-9806-A96B77C35669}">
      <dgm:prSet custT="1"/>
      <dgm:spPr>
        <a:solidFill>
          <a:srgbClr val="00B0F0"/>
        </a:solidFill>
      </dgm:spPr>
      <dgm:t>
        <a:bodyPr/>
        <a:lstStyle/>
        <a:p>
          <a:r>
            <a:rPr lang="en-GB" sz="1200" b="1" i="0" u="none" dirty="0"/>
            <a:t>Head of Media and Content</a:t>
          </a:r>
          <a:endParaRPr lang="en-GB" sz="1200" b="1" dirty="0"/>
        </a:p>
      </dgm:t>
    </dgm:pt>
    <dgm:pt modelId="{79BE699F-42ED-4BAF-93E5-40C19EDDB2A1}" type="parTrans" cxnId="{92C48569-C8F4-4820-9F0F-9B1599EFAB9F}">
      <dgm:prSet/>
      <dgm:spPr/>
      <dgm:t>
        <a:bodyPr/>
        <a:lstStyle/>
        <a:p>
          <a:endParaRPr lang="en-GB" sz="1200" b="1"/>
        </a:p>
      </dgm:t>
    </dgm:pt>
    <dgm:pt modelId="{44DA5D10-B6E3-47BC-AA73-1DF68E02C5F3}" type="sibTrans" cxnId="{92C48569-C8F4-4820-9F0F-9B1599EFAB9F}">
      <dgm:prSet/>
      <dgm:spPr/>
      <dgm:t>
        <a:bodyPr/>
        <a:lstStyle/>
        <a:p>
          <a:endParaRPr lang="en-GB" sz="1200"/>
        </a:p>
      </dgm:t>
    </dgm:pt>
    <dgm:pt modelId="{FA0038A6-3A4B-41EB-A848-7D9973C9E32E}">
      <dgm:prSet custT="1"/>
      <dgm:spPr>
        <a:solidFill>
          <a:srgbClr val="00B0F0"/>
        </a:solidFill>
      </dgm:spPr>
      <dgm:t>
        <a:bodyPr/>
        <a:lstStyle/>
        <a:p>
          <a:r>
            <a:rPr lang="en-GB" sz="1200" b="1" i="0" u="none" dirty="0"/>
            <a:t>Head of Marketing</a:t>
          </a:r>
          <a:endParaRPr lang="en-GB" sz="1200" b="1" dirty="0"/>
        </a:p>
      </dgm:t>
    </dgm:pt>
    <dgm:pt modelId="{D6030761-23CB-4232-B107-10C96ED63389}" type="parTrans" cxnId="{B112B4DD-F902-4F04-9071-CF41DD6D99F5}">
      <dgm:prSet/>
      <dgm:spPr/>
      <dgm:t>
        <a:bodyPr/>
        <a:lstStyle/>
        <a:p>
          <a:endParaRPr lang="en-GB" sz="1200" b="1"/>
        </a:p>
      </dgm:t>
    </dgm:pt>
    <dgm:pt modelId="{6B8F89A3-0ACD-4BFB-A61E-DA3E5BC45730}" type="sibTrans" cxnId="{B112B4DD-F902-4F04-9071-CF41DD6D99F5}">
      <dgm:prSet/>
      <dgm:spPr/>
      <dgm:t>
        <a:bodyPr/>
        <a:lstStyle/>
        <a:p>
          <a:endParaRPr lang="en-GB" sz="1200"/>
        </a:p>
      </dgm:t>
    </dgm:pt>
    <dgm:pt modelId="{EFA6B339-455E-45AE-9A64-41DAC760BBF0}">
      <dgm:prSet custT="1"/>
      <dgm:spPr>
        <a:solidFill>
          <a:srgbClr val="F4A81D"/>
        </a:solidFill>
      </dgm:spPr>
      <dgm:t>
        <a:bodyPr/>
        <a:lstStyle/>
        <a:p>
          <a:r>
            <a:rPr lang="en-GB" sz="1200" b="1" i="0" u="none" dirty="0"/>
            <a:t>Director</a:t>
          </a:r>
          <a:r>
            <a:rPr lang="en-GB" sz="1200" b="1" i="0" u="none" baseline="0" dirty="0"/>
            <a:t> of </a:t>
          </a:r>
          <a:br>
            <a:rPr lang="en-GB" sz="1200" b="1" i="0" u="none" baseline="0" dirty="0"/>
          </a:br>
          <a:r>
            <a:rPr lang="en-GB" sz="1200" b="1" i="0" u="none" baseline="0"/>
            <a:t>Supporter Engagement</a:t>
          </a:r>
          <a:endParaRPr lang="en-GB" sz="1200" b="1" i="0" u="none" dirty="0"/>
        </a:p>
      </dgm:t>
    </dgm:pt>
    <dgm:pt modelId="{202AC62F-31FC-4E87-9033-4E36429840F8}" type="parTrans" cxnId="{B0A02192-B217-4D63-A278-2735581F301D}">
      <dgm:prSet/>
      <dgm:spPr/>
      <dgm:t>
        <a:bodyPr/>
        <a:lstStyle/>
        <a:p>
          <a:endParaRPr lang="en-GB" sz="1200" b="1"/>
        </a:p>
      </dgm:t>
    </dgm:pt>
    <dgm:pt modelId="{F50D3512-CD5B-4B8D-9CEC-597FD02A47A6}" type="sibTrans" cxnId="{B0A02192-B217-4D63-A278-2735581F301D}">
      <dgm:prSet/>
      <dgm:spPr/>
      <dgm:t>
        <a:bodyPr/>
        <a:lstStyle/>
        <a:p>
          <a:endParaRPr lang="en-GB" sz="1200"/>
        </a:p>
      </dgm:t>
    </dgm:pt>
    <dgm:pt modelId="{0BB8B071-46EB-4D73-9D00-209F3B511BE5}">
      <dgm:prSet custT="1"/>
      <dgm:spPr>
        <a:solidFill>
          <a:srgbClr val="F4A81D"/>
        </a:solidFill>
      </dgm:spPr>
      <dgm:t>
        <a:bodyPr/>
        <a:lstStyle/>
        <a:p>
          <a:r>
            <a:rPr lang="en-GB" sz="1200" b="1" i="0" u="none" dirty="0"/>
            <a:t>Director of Finance </a:t>
          </a:r>
          <a:br>
            <a:rPr lang="en-GB" sz="1200" b="1" i="0" u="none" dirty="0"/>
          </a:br>
          <a:r>
            <a:rPr lang="en-GB" sz="1200" b="1" i="0" u="none" dirty="0"/>
            <a:t>and Operations</a:t>
          </a:r>
          <a:endParaRPr lang="en-GB" sz="1200" b="1" dirty="0"/>
        </a:p>
      </dgm:t>
    </dgm:pt>
    <dgm:pt modelId="{2976685A-E48E-48B6-8D92-83147D06050E}" type="parTrans" cxnId="{4D364816-9DAD-41C9-B05E-D1F379DA1B63}">
      <dgm:prSet>
        <dgm:style>
          <a:lnRef idx="2">
            <a:schemeClr val="accent1"/>
          </a:lnRef>
          <a:fillRef idx="0">
            <a:schemeClr val="accent1"/>
          </a:fillRef>
          <a:effectRef idx="1">
            <a:schemeClr val="accent1"/>
          </a:effectRef>
          <a:fontRef idx="minor">
            <a:schemeClr val="tx1"/>
          </a:fontRef>
        </dgm:style>
      </dgm:prSet>
      <dgm:spPr/>
      <dgm:t>
        <a:bodyPr/>
        <a:lstStyle/>
        <a:p>
          <a:endParaRPr lang="en-GB" sz="1200" b="1"/>
        </a:p>
      </dgm:t>
    </dgm:pt>
    <dgm:pt modelId="{42FD7B49-7A99-4676-9679-CBFF7695FCC7}" type="sibTrans" cxnId="{4D364816-9DAD-41C9-B05E-D1F379DA1B63}">
      <dgm:prSet/>
      <dgm:spPr/>
      <dgm:t>
        <a:bodyPr/>
        <a:lstStyle/>
        <a:p>
          <a:endParaRPr lang="en-GB" sz="1200"/>
        </a:p>
      </dgm:t>
    </dgm:pt>
    <dgm:pt modelId="{A667D4A1-C3C6-4E4E-8A0B-041D13F3CB0B}">
      <dgm:prSet phldrT="[Text]" custT="1"/>
      <dgm:spPr>
        <a:solidFill>
          <a:srgbClr val="7030A0"/>
        </a:solidFill>
      </dgm:spPr>
      <dgm:t>
        <a:bodyPr/>
        <a:lstStyle/>
        <a:p>
          <a:r>
            <a:rPr lang="en-GB" sz="1200" b="1" i="0" u="none" dirty="0">
              <a:solidFill>
                <a:schemeClr val="bg1"/>
              </a:solidFill>
            </a:rPr>
            <a:t>Executive Director</a:t>
          </a:r>
          <a:endParaRPr lang="en-GB" sz="1200" b="1" dirty="0">
            <a:solidFill>
              <a:schemeClr val="bg1"/>
            </a:solidFill>
          </a:endParaRPr>
        </a:p>
      </dgm:t>
    </dgm:pt>
    <dgm:pt modelId="{F69F4C13-EB4E-420B-8F3D-AF98CB3CD74D}" type="sibTrans" cxnId="{0CC044A1-3568-4DAE-A6FA-9DEE022947D8}">
      <dgm:prSet/>
      <dgm:spPr/>
      <dgm:t>
        <a:bodyPr/>
        <a:lstStyle/>
        <a:p>
          <a:endParaRPr lang="en-GB" sz="1200"/>
        </a:p>
      </dgm:t>
    </dgm:pt>
    <dgm:pt modelId="{937470B6-541E-4D66-AEE1-649E0B88F580}" type="parTrans" cxnId="{0CC044A1-3568-4DAE-A6FA-9DEE022947D8}">
      <dgm:prSet/>
      <dgm:spPr/>
      <dgm:t>
        <a:bodyPr/>
        <a:lstStyle/>
        <a:p>
          <a:endParaRPr lang="en-GB" sz="1200"/>
        </a:p>
      </dgm:t>
    </dgm:pt>
    <dgm:pt modelId="{D0A97704-FF6A-4591-8FA7-A1ED507F0D38}">
      <dgm:prSet custT="1"/>
      <dgm:spPr>
        <a:solidFill>
          <a:srgbClr val="00B0F0"/>
        </a:solidFill>
      </dgm:spPr>
      <dgm:t>
        <a:bodyPr/>
        <a:lstStyle/>
        <a:p>
          <a:r>
            <a:rPr lang="en-GB" sz="1200" b="1" i="0" u="none" dirty="0"/>
            <a:t>Head of Supporter Care</a:t>
          </a:r>
          <a:endParaRPr lang="en-GB" sz="1200" b="1" dirty="0"/>
        </a:p>
      </dgm:t>
    </dgm:pt>
    <dgm:pt modelId="{80A859EE-D914-410E-BF05-353F50A5E0AB}" type="parTrans" cxnId="{7E9C452A-8FD6-49FE-A1A1-F3FE8A7F5BFC}">
      <dgm:prSet/>
      <dgm:spPr/>
      <dgm:t>
        <a:bodyPr/>
        <a:lstStyle/>
        <a:p>
          <a:endParaRPr lang="en-GB" sz="1200"/>
        </a:p>
      </dgm:t>
    </dgm:pt>
    <dgm:pt modelId="{2AAA1DC8-9E59-43B1-9467-123B0FCE2BC8}" type="sibTrans" cxnId="{7E9C452A-8FD6-49FE-A1A1-F3FE8A7F5BFC}">
      <dgm:prSet/>
      <dgm:spPr/>
      <dgm:t>
        <a:bodyPr/>
        <a:lstStyle/>
        <a:p>
          <a:endParaRPr lang="en-GB" sz="1200"/>
        </a:p>
      </dgm:t>
    </dgm:pt>
    <dgm:pt modelId="{C9432683-27FA-4E4D-8D74-3B48A6395211}">
      <dgm:prSet custT="1"/>
      <dgm:spPr>
        <a:solidFill>
          <a:srgbClr val="00B0F0"/>
        </a:solidFill>
      </dgm:spPr>
      <dgm:t>
        <a:bodyPr/>
        <a:lstStyle/>
        <a:p>
          <a:endParaRPr lang="en-GB" sz="1200" b="1" dirty="0"/>
        </a:p>
        <a:p>
          <a:r>
            <a:rPr lang="en-GB" sz="1200" b="1" dirty="0"/>
            <a:t>Head of Philanthropy and Partnerships </a:t>
          </a:r>
          <a:br>
            <a:rPr lang="en-GB" sz="1200" b="1" dirty="0"/>
          </a:br>
          <a:endParaRPr lang="en-GB" sz="1200" b="1" dirty="0"/>
        </a:p>
      </dgm:t>
    </dgm:pt>
    <dgm:pt modelId="{B9C78DA1-5A9D-440A-BBBA-74434FAE611A}" type="parTrans" cxnId="{917E44E7-DC1B-4B71-8730-A61487E31F06}">
      <dgm:prSet/>
      <dgm:spPr/>
      <dgm:t>
        <a:bodyPr/>
        <a:lstStyle/>
        <a:p>
          <a:endParaRPr lang="en-GB" sz="1200"/>
        </a:p>
      </dgm:t>
    </dgm:pt>
    <dgm:pt modelId="{580621FF-B0F5-42D9-87EC-84E70D4165DF}" type="sibTrans" cxnId="{917E44E7-DC1B-4B71-8730-A61487E31F06}">
      <dgm:prSet/>
      <dgm:spPr/>
      <dgm:t>
        <a:bodyPr/>
        <a:lstStyle/>
        <a:p>
          <a:endParaRPr lang="en-GB" sz="1200"/>
        </a:p>
      </dgm:t>
    </dgm:pt>
    <dgm:pt modelId="{607D9A0E-12D4-42F1-B80E-7BC032C49325}">
      <dgm:prSet custT="1"/>
      <dgm:spPr>
        <a:solidFill>
          <a:srgbClr val="00B0F0"/>
        </a:solidFill>
      </dgm:spPr>
      <dgm:t>
        <a:bodyPr/>
        <a:lstStyle/>
        <a:p>
          <a:r>
            <a:rPr lang="en-GB" sz="1200" b="1" dirty="0"/>
            <a:t>Head of Finance</a:t>
          </a:r>
        </a:p>
      </dgm:t>
    </dgm:pt>
    <dgm:pt modelId="{49C8DCFF-8070-4BE7-807B-FDB31E11C753}" type="parTrans" cxnId="{D4A05C13-F048-457A-AAB1-B4D767D8052C}">
      <dgm:prSet/>
      <dgm:spPr/>
      <dgm:t>
        <a:bodyPr/>
        <a:lstStyle/>
        <a:p>
          <a:endParaRPr lang="en-GB" sz="1200"/>
        </a:p>
      </dgm:t>
    </dgm:pt>
    <dgm:pt modelId="{115D61AD-5472-47F7-9AAE-BD94B7E181D0}" type="sibTrans" cxnId="{D4A05C13-F048-457A-AAB1-B4D767D8052C}">
      <dgm:prSet/>
      <dgm:spPr/>
      <dgm:t>
        <a:bodyPr/>
        <a:lstStyle/>
        <a:p>
          <a:endParaRPr lang="en-GB" sz="1200"/>
        </a:p>
      </dgm:t>
    </dgm:pt>
    <dgm:pt modelId="{3D32092A-7DA8-49F7-A4C4-86857882AB22}">
      <dgm:prSet custT="1"/>
      <dgm:spPr>
        <a:solidFill>
          <a:srgbClr val="00B0F0"/>
        </a:solidFill>
      </dgm:spPr>
      <dgm:t>
        <a:bodyPr/>
        <a:lstStyle/>
        <a:p>
          <a:r>
            <a:rPr lang="en-GB" sz="1200" b="1" i="0" u="none" dirty="0"/>
            <a:t>Head of Grassroots</a:t>
          </a:r>
        </a:p>
      </dgm:t>
    </dgm:pt>
    <dgm:pt modelId="{1DED1A6F-6005-491D-B485-D345C0E3DEE8}" type="parTrans" cxnId="{02DA0342-DCD7-4167-B81A-7A46A783112A}">
      <dgm:prSet/>
      <dgm:spPr/>
      <dgm:t>
        <a:bodyPr/>
        <a:lstStyle/>
        <a:p>
          <a:endParaRPr lang="en-GB" sz="1200"/>
        </a:p>
      </dgm:t>
    </dgm:pt>
    <dgm:pt modelId="{6A30F631-88C0-4FB0-8EBE-1DA79C8BD90C}" type="sibTrans" cxnId="{02DA0342-DCD7-4167-B81A-7A46A783112A}">
      <dgm:prSet/>
      <dgm:spPr/>
      <dgm:t>
        <a:bodyPr/>
        <a:lstStyle/>
        <a:p>
          <a:endParaRPr lang="en-GB" sz="1200"/>
        </a:p>
      </dgm:t>
    </dgm:pt>
    <dgm:pt modelId="{CD893C78-42CA-4636-93E5-616695620C50}">
      <dgm:prSet custT="1"/>
      <dgm:spPr>
        <a:solidFill>
          <a:srgbClr val="00B0F0"/>
        </a:solidFill>
      </dgm:spPr>
      <dgm:t>
        <a:bodyPr/>
        <a:lstStyle/>
        <a:p>
          <a:r>
            <a:rPr lang="en-GB" sz="1200" b="1" i="0" u="none" dirty="0"/>
            <a:t>Head of Institutional Giving and Partnerships</a:t>
          </a:r>
        </a:p>
      </dgm:t>
    </dgm:pt>
    <dgm:pt modelId="{33740CFB-6A88-47CC-97D6-54399061813B}" type="parTrans" cxnId="{483FF0AC-73E5-49B1-9E76-DAEB462286FE}">
      <dgm:prSet/>
      <dgm:spPr/>
      <dgm:t>
        <a:bodyPr/>
        <a:lstStyle/>
        <a:p>
          <a:endParaRPr lang="en-GB" sz="1200"/>
        </a:p>
      </dgm:t>
    </dgm:pt>
    <dgm:pt modelId="{19577A23-04C9-47CE-A5B0-C0D01B01CFB5}" type="sibTrans" cxnId="{483FF0AC-73E5-49B1-9E76-DAEB462286FE}">
      <dgm:prSet/>
      <dgm:spPr/>
      <dgm:t>
        <a:bodyPr/>
        <a:lstStyle/>
        <a:p>
          <a:endParaRPr lang="en-GB" sz="1200"/>
        </a:p>
      </dgm:t>
    </dgm:pt>
    <dgm:pt modelId="{315DCBAC-0570-4927-91D4-A8B10A758893}">
      <dgm:prSet custT="1"/>
      <dgm:spPr>
        <a:solidFill>
          <a:srgbClr val="00B0F0"/>
        </a:solidFill>
      </dgm:spPr>
      <dgm:t>
        <a:bodyPr/>
        <a:lstStyle/>
        <a:p>
          <a:r>
            <a:rPr lang="en-GB" sz="1200" b="1" i="0" u="none" dirty="0"/>
            <a:t>Head of Data and Operations</a:t>
          </a:r>
          <a:endParaRPr lang="en-GB" sz="1200" b="1" dirty="0"/>
        </a:p>
      </dgm:t>
    </dgm:pt>
    <dgm:pt modelId="{9F317DA3-769A-4C02-A4E5-DB9E97B99FC9}" type="parTrans" cxnId="{2CA5C142-F252-40C2-9684-2068F5004F16}">
      <dgm:prSet/>
      <dgm:spPr/>
      <dgm:t>
        <a:bodyPr/>
        <a:lstStyle/>
        <a:p>
          <a:endParaRPr lang="en-GB" sz="1200"/>
        </a:p>
      </dgm:t>
    </dgm:pt>
    <dgm:pt modelId="{4A441421-C3A4-490E-AF23-D4ACC372EF1E}" type="sibTrans" cxnId="{2CA5C142-F252-40C2-9684-2068F5004F16}">
      <dgm:prSet/>
      <dgm:spPr/>
      <dgm:t>
        <a:bodyPr/>
        <a:lstStyle/>
        <a:p>
          <a:endParaRPr lang="en-GB" sz="1200"/>
        </a:p>
      </dgm:t>
    </dgm:pt>
    <dgm:pt modelId="{5143D425-E7D6-4FD2-A82E-E9CCAC611D0D}" type="pres">
      <dgm:prSet presAssocID="{03DEC1B1-8C64-4C2B-B888-A1BC60CB84FA}" presName="hierChild1" presStyleCnt="0">
        <dgm:presLayoutVars>
          <dgm:orgChart val="1"/>
          <dgm:chPref val="1"/>
          <dgm:dir/>
          <dgm:animOne val="branch"/>
          <dgm:animLvl val="lvl"/>
          <dgm:resizeHandles/>
        </dgm:presLayoutVars>
      </dgm:prSet>
      <dgm:spPr/>
    </dgm:pt>
    <dgm:pt modelId="{A3723AA1-0B28-47CE-B1FC-EB1F304C14D7}" type="pres">
      <dgm:prSet presAssocID="{A667D4A1-C3C6-4E4E-8A0B-041D13F3CB0B}" presName="hierRoot1" presStyleCnt="0">
        <dgm:presLayoutVars>
          <dgm:hierBranch val="init"/>
        </dgm:presLayoutVars>
      </dgm:prSet>
      <dgm:spPr/>
    </dgm:pt>
    <dgm:pt modelId="{72860590-A08E-4CC2-BA94-F3CB17C1F4F9}" type="pres">
      <dgm:prSet presAssocID="{A667D4A1-C3C6-4E4E-8A0B-041D13F3CB0B}" presName="rootComposite1" presStyleCnt="0"/>
      <dgm:spPr/>
    </dgm:pt>
    <dgm:pt modelId="{0C3B66A4-0010-4FB5-8899-3834A3C1B6C5}" type="pres">
      <dgm:prSet presAssocID="{A667D4A1-C3C6-4E4E-8A0B-041D13F3CB0B}" presName="rootText1" presStyleLbl="node0" presStyleIdx="0" presStyleCnt="1">
        <dgm:presLayoutVars>
          <dgm:chPref val="3"/>
        </dgm:presLayoutVars>
      </dgm:prSet>
      <dgm:spPr/>
    </dgm:pt>
    <dgm:pt modelId="{3D2EDE43-820A-46FE-9B57-44FFFE3B60D3}" type="pres">
      <dgm:prSet presAssocID="{A667D4A1-C3C6-4E4E-8A0B-041D13F3CB0B}" presName="rootConnector1" presStyleLbl="node1" presStyleIdx="0" presStyleCnt="0"/>
      <dgm:spPr/>
    </dgm:pt>
    <dgm:pt modelId="{377367C8-6210-460F-BDB5-286FDCA7A278}" type="pres">
      <dgm:prSet presAssocID="{A667D4A1-C3C6-4E4E-8A0B-041D13F3CB0B}" presName="hierChild2" presStyleCnt="0"/>
      <dgm:spPr/>
    </dgm:pt>
    <dgm:pt modelId="{C1DC1920-196A-4E18-8E50-A3992189FB02}" type="pres">
      <dgm:prSet presAssocID="{E94058AF-2317-449A-B0A5-1BF17E6F8B30}" presName="Name37" presStyleLbl="parChTrans1D2" presStyleIdx="0" presStyleCnt="4"/>
      <dgm:spPr/>
    </dgm:pt>
    <dgm:pt modelId="{545828CB-0230-4B62-A888-A2A7C9355DF6}" type="pres">
      <dgm:prSet presAssocID="{05AD376F-D924-48CE-9E4D-4441C82C32EA}" presName="hierRoot2" presStyleCnt="0">
        <dgm:presLayoutVars>
          <dgm:hierBranch val="init"/>
        </dgm:presLayoutVars>
      </dgm:prSet>
      <dgm:spPr/>
    </dgm:pt>
    <dgm:pt modelId="{928230D8-5AC9-4575-A9A5-CC13D37450B1}" type="pres">
      <dgm:prSet presAssocID="{05AD376F-D924-48CE-9E4D-4441C82C32EA}" presName="rootComposite" presStyleCnt="0"/>
      <dgm:spPr/>
    </dgm:pt>
    <dgm:pt modelId="{7E4CCB23-44F6-4BA6-B120-DB7A00244E67}" type="pres">
      <dgm:prSet presAssocID="{05AD376F-D924-48CE-9E4D-4441C82C32EA}" presName="rootText" presStyleLbl="node2" presStyleIdx="0" presStyleCnt="4">
        <dgm:presLayoutVars>
          <dgm:chPref val="3"/>
        </dgm:presLayoutVars>
      </dgm:prSet>
      <dgm:spPr/>
    </dgm:pt>
    <dgm:pt modelId="{7E8EF622-F855-4717-8E75-2780260F3B10}" type="pres">
      <dgm:prSet presAssocID="{05AD376F-D924-48CE-9E4D-4441C82C32EA}" presName="rootConnector" presStyleLbl="node2" presStyleIdx="0" presStyleCnt="4"/>
      <dgm:spPr/>
    </dgm:pt>
    <dgm:pt modelId="{C48C4AB7-8FE2-4FC1-A515-E21417F800DE}" type="pres">
      <dgm:prSet presAssocID="{05AD376F-D924-48CE-9E4D-4441C82C32EA}" presName="hierChild4" presStyleCnt="0"/>
      <dgm:spPr/>
    </dgm:pt>
    <dgm:pt modelId="{4C20B296-472D-4A8A-8327-C563D93DEC11}" type="pres">
      <dgm:prSet presAssocID="{05AD376F-D924-48CE-9E4D-4441C82C32EA}" presName="hierChild5" presStyleCnt="0"/>
      <dgm:spPr/>
    </dgm:pt>
    <dgm:pt modelId="{5E0B72FF-6551-4715-BE24-85497E236F64}" type="pres">
      <dgm:prSet presAssocID="{7FC5990F-3957-43F7-9B89-944A2D1DD777}" presName="Name37" presStyleLbl="parChTrans1D2" presStyleIdx="1" presStyleCnt="4"/>
      <dgm:spPr/>
    </dgm:pt>
    <dgm:pt modelId="{A89F1C0B-1AA6-4B45-9339-CD036A01B209}" type="pres">
      <dgm:prSet presAssocID="{DA269462-73E4-4B49-B20A-FFEA15C0918E}" presName="hierRoot2" presStyleCnt="0">
        <dgm:presLayoutVars>
          <dgm:hierBranch val="init"/>
        </dgm:presLayoutVars>
      </dgm:prSet>
      <dgm:spPr/>
    </dgm:pt>
    <dgm:pt modelId="{408F0784-B78D-4079-838C-27186E0236B5}" type="pres">
      <dgm:prSet presAssocID="{DA269462-73E4-4B49-B20A-FFEA15C0918E}" presName="rootComposite" presStyleCnt="0"/>
      <dgm:spPr/>
    </dgm:pt>
    <dgm:pt modelId="{7BA21381-018E-41D0-A435-6A86615D9703}" type="pres">
      <dgm:prSet presAssocID="{DA269462-73E4-4B49-B20A-FFEA15C0918E}" presName="rootText" presStyleLbl="node2" presStyleIdx="1" presStyleCnt="4">
        <dgm:presLayoutVars>
          <dgm:chPref val="3"/>
        </dgm:presLayoutVars>
      </dgm:prSet>
      <dgm:spPr/>
    </dgm:pt>
    <dgm:pt modelId="{87AF486A-45D8-4334-9B09-50ADD20F50A0}" type="pres">
      <dgm:prSet presAssocID="{DA269462-73E4-4B49-B20A-FFEA15C0918E}" presName="rootConnector" presStyleLbl="node2" presStyleIdx="1" presStyleCnt="4"/>
      <dgm:spPr/>
    </dgm:pt>
    <dgm:pt modelId="{BFE80330-7A2D-422D-ADBC-5D39AA8CE9E2}" type="pres">
      <dgm:prSet presAssocID="{DA269462-73E4-4B49-B20A-FFEA15C0918E}" presName="hierChild4" presStyleCnt="0"/>
      <dgm:spPr/>
    </dgm:pt>
    <dgm:pt modelId="{205212F8-B7B6-4537-A580-0A5270B135F8}" type="pres">
      <dgm:prSet presAssocID="{79BE699F-42ED-4BAF-93E5-40C19EDDB2A1}" presName="Name37" presStyleLbl="parChTrans1D3" presStyleIdx="0" presStyleCnt="8"/>
      <dgm:spPr/>
    </dgm:pt>
    <dgm:pt modelId="{F539E3F8-ADB0-42E8-A8EB-7E22E2484BF4}" type="pres">
      <dgm:prSet presAssocID="{11A5160B-6A1B-48DF-9806-A96B77C35669}" presName="hierRoot2" presStyleCnt="0">
        <dgm:presLayoutVars>
          <dgm:hierBranch val="init"/>
        </dgm:presLayoutVars>
      </dgm:prSet>
      <dgm:spPr/>
    </dgm:pt>
    <dgm:pt modelId="{CA89281C-0464-4FF0-8014-16E9C0385278}" type="pres">
      <dgm:prSet presAssocID="{11A5160B-6A1B-48DF-9806-A96B77C35669}" presName="rootComposite" presStyleCnt="0"/>
      <dgm:spPr/>
    </dgm:pt>
    <dgm:pt modelId="{8EB06AAE-3C2A-4023-BCF2-B539464DC458}" type="pres">
      <dgm:prSet presAssocID="{11A5160B-6A1B-48DF-9806-A96B77C35669}" presName="rootText" presStyleLbl="node3" presStyleIdx="0" presStyleCnt="8">
        <dgm:presLayoutVars>
          <dgm:chPref val="3"/>
        </dgm:presLayoutVars>
      </dgm:prSet>
      <dgm:spPr/>
    </dgm:pt>
    <dgm:pt modelId="{BF4AA4F1-9C77-4BF1-A4BC-AE061C7E685E}" type="pres">
      <dgm:prSet presAssocID="{11A5160B-6A1B-48DF-9806-A96B77C35669}" presName="rootConnector" presStyleLbl="node3" presStyleIdx="0" presStyleCnt="8"/>
      <dgm:spPr/>
    </dgm:pt>
    <dgm:pt modelId="{58A0596E-ECCE-4EC2-B76E-D9FD92878724}" type="pres">
      <dgm:prSet presAssocID="{11A5160B-6A1B-48DF-9806-A96B77C35669}" presName="hierChild4" presStyleCnt="0"/>
      <dgm:spPr/>
    </dgm:pt>
    <dgm:pt modelId="{FE77960A-A7E1-468A-8209-19BBB80BFAE5}" type="pres">
      <dgm:prSet presAssocID="{11A5160B-6A1B-48DF-9806-A96B77C35669}" presName="hierChild5" presStyleCnt="0"/>
      <dgm:spPr/>
    </dgm:pt>
    <dgm:pt modelId="{C5291112-01EB-4233-B430-7026C21FFBE7}" type="pres">
      <dgm:prSet presAssocID="{D6030761-23CB-4232-B107-10C96ED63389}" presName="Name37" presStyleLbl="parChTrans1D3" presStyleIdx="1" presStyleCnt="8"/>
      <dgm:spPr/>
    </dgm:pt>
    <dgm:pt modelId="{E46CC129-778C-4219-8A41-62A2184D4C29}" type="pres">
      <dgm:prSet presAssocID="{FA0038A6-3A4B-41EB-A848-7D9973C9E32E}" presName="hierRoot2" presStyleCnt="0">
        <dgm:presLayoutVars>
          <dgm:hierBranch val="init"/>
        </dgm:presLayoutVars>
      </dgm:prSet>
      <dgm:spPr/>
    </dgm:pt>
    <dgm:pt modelId="{A75BC560-5DF5-47E3-BFE5-06C531A50B38}" type="pres">
      <dgm:prSet presAssocID="{FA0038A6-3A4B-41EB-A848-7D9973C9E32E}" presName="rootComposite" presStyleCnt="0"/>
      <dgm:spPr/>
    </dgm:pt>
    <dgm:pt modelId="{BAB4438D-14B0-415B-B1A9-997C2A37D21E}" type="pres">
      <dgm:prSet presAssocID="{FA0038A6-3A4B-41EB-A848-7D9973C9E32E}" presName="rootText" presStyleLbl="node3" presStyleIdx="1" presStyleCnt="8">
        <dgm:presLayoutVars>
          <dgm:chPref val="3"/>
        </dgm:presLayoutVars>
      </dgm:prSet>
      <dgm:spPr/>
    </dgm:pt>
    <dgm:pt modelId="{A6BD7DA4-2523-454D-A24E-A1D602B4F8A7}" type="pres">
      <dgm:prSet presAssocID="{FA0038A6-3A4B-41EB-A848-7D9973C9E32E}" presName="rootConnector" presStyleLbl="node3" presStyleIdx="1" presStyleCnt="8"/>
      <dgm:spPr/>
    </dgm:pt>
    <dgm:pt modelId="{DCE245AB-E92F-4FC3-A93D-4DF0A9A3E018}" type="pres">
      <dgm:prSet presAssocID="{FA0038A6-3A4B-41EB-A848-7D9973C9E32E}" presName="hierChild4" presStyleCnt="0"/>
      <dgm:spPr/>
    </dgm:pt>
    <dgm:pt modelId="{AD5494B0-8AB5-440F-826D-7A2A9224B6A8}" type="pres">
      <dgm:prSet presAssocID="{FA0038A6-3A4B-41EB-A848-7D9973C9E32E}" presName="hierChild5" presStyleCnt="0"/>
      <dgm:spPr/>
    </dgm:pt>
    <dgm:pt modelId="{0E7D395E-5437-4324-B1F7-35D0BDEFF96F}" type="pres">
      <dgm:prSet presAssocID="{DA269462-73E4-4B49-B20A-FFEA15C0918E}" presName="hierChild5" presStyleCnt="0"/>
      <dgm:spPr/>
    </dgm:pt>
    <dgm:pt modelId="{69066EBA-55E3-4DFD-A29F-2BC5B5314380}" type="pres">
      <dgm:prSet presAssocID="{202AC62F-31FC-4E87-9033-4E36429840F8}" presName="Name37" presStyleLbl="parChTrans1D2" presStyleIdx="2" presStyleCnt="4"/>
      <dgm:spPr/>
    </dgm:pt>
    <dgm:pt modelId="{B067175E-F4E9-4FBE-B335-40947E41777E}" type="pres">
      <dgm:prSet presAssocID="{EFA6B339-455E-45AE-9A64-41DAC760BBF0}" presName="hierRoot2" presStyleCnt="0">
        <dgm:presLayoutVars>
          <dgm:hierBranch val="init"/>
        </dgm:presLayoutVars>
      </dgm:prSet>
      <dgm:spPr/>
    </dgm:pt>
    <dgm:pt modelId="{4E29F570-508C-487F-B4E5-CF66804F60CB}" type="pres">
      <dgm:prSet presAssocID="{EFA6B339-455E-45AE-9A64-41DAC760BBF0}" presName="rootComposite" presStyleCnt="0"/>
      <dgm:spPr/>
    </dgm:pt>
    <dgm:pt modelId="{CD741FF2-C5A0-4437-9C5B-5DBB2B3948AB}" type="pres">
      <dgm:prSet presAssocID="{EFA6B339-455E-45AE-9A64-41DAC760BBF0}" presName="rootText" presStyleLbl="node2" presStyleIdx="2" presStyleCnt="4">
        <dgm:presLayoutVars>
          <dgm:chPref val="3"/>
        </dgm:presLayoutVars>
      </dgm:prSet>
      <dgm:spPr/>
    </dgm:pt>
    <dgm:pt modelId="{4BDF52CA-4F02-4761-A44D-9B466B2D0E23}" type="pres">
      <dgm:prSet presAssocID="{EFA6B339-455E-45AE-9A64-41DAC760BBF0}" presName="rootConnector" presStyleLbl="node2" presStyleIdx="2" presStyleCnt="4"/>
      <dgm:spPr/>
    </dgm:pt>
    <dgm:pt modelId="{E549B809-D5B0-40F5-865B-3BED651495FE}" type="pres">
      <dgm:prSet presAssocID="{EFA6B339-455E-45AE-9A64-41DAC760BBF0}" presName="hierChild4" presStyleCnt="0"/>
      <dgm:spPr/>
    </dgm:pt>
    <dgm:pt modelId="{1FBCEF84-B043-4064-AB9C-5F88C35CC8C5}" type="pres">
      <dgm:prSet presAssocID="{1DED1A6F-6005-491D-B485-D345C0E3DEE8}" presName="Name37" presStyleLbl="parChTrans1D3" presStyleIdx="2" presStyleCnt="8"/>
      <dgm:spPr/>
    </dgm:pt>
    <dgm:pt modelId="{D66E9642-7D26-4DF5-A21C-431DA8525906}" type="pres">
      <dgm:prSet presAssocID="{3D32092A-7DA8-49F7-A4C4-86857882AB22}" presName="hierRoot2" presStyleCnt="0">
        <dgm:presLayoutVars>
          <dgm:hierBranch val="init"/>
        </dgm:presLayoutVars>
      </dgm:prSet>
      <dgm:spPr/>
    </dgm:pt>
    <dgm:pt modelId="{2190415F-0603-4D83-8CC7-ABA56E5C3EA5}" type="pres">
      <dgm:prSet presAssocID="{3D32092A-7DA8-49F7-A4C4-86857882AB22}" presName="rootComposite" presStyleCnt="0"/>
      <dgm:spPr/>
    </dgm:pt>
    <dgm:pt modelId="{84394334-FB14-4DA6-ABF4-D1BDB96A8BE8}" type="pres">
      <dgm:prSet presAssocID="{3D32092A-7DA8-49F7-A4C4-86857882AB22}" presName="rootText" presStyleLbl="node3" presStyleIdx="2" presStyleCnt="8">
        <dgm:presLayoutVars>
          <dgm:chPref val="3"/>
        </dgm:presLayoutVars>
      </dgm:prSet>
      <dgm:spPr/>
    </dgm:pt>
    <dgm:pt modelId="{6FDCD993-56C3-48CD-8661-614A7304503A}" type="pres">
      <dgm:prSet presAssocID="{3D32092A-7DA8-49F7-A4C4-86857882AB22}" presName="rootConnector" presStyleLbl="node3" presStyleIdx="2" presStyleCnt="8"/>
      <dgm:spPr/>
    </dgm:pt>
    <dgm:pt modelId="{96172C25-C35C-4C04-B28F-1AA868EBE929}" type="pres">
      <dgm:prSet presAssocID="{3D32092A-7DA8-49F7-A4C4-86857882AB22}" presName="hierChild4" presStyleCnt="0"/>
      <dgm:spPr/>
    </dgm:pt>
    <dgm:pt modelId="{38894369-D640-49E9-90F6-3FFF5F5A9550}" type="pres">
      <dgm:prSet presAssocID="{3D32092A-7DA8-49F7-A4C4-86857882AB22}" presName="hierChild5" presStyleCnt="0"/>
      <dgm:spPr/>
    </dgm:pt>
    <dgm:pt modelId="{8EA0504F-96A1-41D0-94BF-7A62AA365756}" type="pres">
      <dgm:prSet presAssocID="{80A859EE-D914-410E-BF05-353F50A5E0AB}" presName="Name37" presStyleLbl="parChTrans1D3" presStyleIdx="3" presStyleCnt="8"/>
      <dgm:spPr/>
    </dgm:pt>
    <dgm:pt modelId="{09EF3277-14FC-46ED-8698-E425E7D35A94}" type="pres">
      <dgm:prSet presAssocID="{D0A97704-FF6A-4591-8FA7-A1ED507F0D38}" presName="hierRoot2" presStyleCnt="0">
        <dgm:presLayoutVars>
          <dgm:hierBranch val="init"/>
        </dgm:presLayoutVars>
      </dgm:prSet>
      <dgm:spPr/>
    </dgm:pt>
    <dgm:pt modelId="{A426179E-46F8-4479-857E-A1E3F9711E51}" type="pres">
      <dgm:prSet presAssocID="{D0A97704-FF6A-4591-8FA7-A1ED507F0D38}" presName="rootComposite" presStyleCnt="0"/>
      <dgm:spPr/>
    </dgm:pt>
    <dgm:pt modelId="{D165A6C6-F265-442C-B80E-7EED61F74232}" type="pres">
      <dgm:prSet presAssocID="{D0A97704-FF6A-4591-8FA7-A1ED507F0D38}" presName="rootText" presStyleLbl="node3" presStyleIdx="3" presStyleCnt="8">
        <dgm:presLayoutVars>
          <dgm:chPref val="3"/>
        </dgm:presLayoutVars>
      </dgm:prSet>
      <dgm:spPr/>
    </dgm:pt>
    <dgm:pt modelId="{D8A6F812-B330-46D8-B8D9-142FC46D891E}" type="pres">
      <dgm:prSet presAssocID="{D0A97704-FF6A-4591-8FA7-A1ED507F0D38}" presName="rootConnector" presStyleLbl="node3" presStyleIdx="3" presStyleCnt="8"/>
      <dgm:spPr/>
    </dgm:pt>
    <dgm:pt modelId="{9BDD8623-97E5-4049-9C7D-53C280FB1A3F}" type="pres">
      <dgm:prSet presAssocID="{D0A97704-FF6A-4591-8FA7-A1ED507F0D38}" presName="hierChild4" presStyleCnt="0"/>
      <dgm:spPr/>
    </dgm:pt>
    <dgm:pt modelId="{23D38000-2075-4037-B5F9-9CAC92CA8BC6}" type="pres">
      <dgm:prSet presAssocID="{D0A97704-FF6A-4591-8FA7-A1ED507F0D38}" presName="hierChild5" presStyleCnt="0"/>
      <dgm:spPr/>
    </dgm:pt>
    <dgm:pt modelId="{4CD87422-FE15-4A4C-84DD-2545F5D80546}" type="pres">
      <dgm:prSet presAssocID="{33740CFB-6A88-47CC-97D6-54399061813B}" presName="Name37" presStyleLbl="parChTrans1D3" presStyleIdx="4" presStyleCnt="8"/>
      <dgm:spPr/>
    </dgm:pt>
    <dgm:pt modelId="{5B0D7354-70B0-45F4-921C-5E4917B06E4D}" type="pres">
      <dgm:prSet presAssocID="{CD893C78-42CA-4636-93E5-616695620C50}" presName="hierRoot2" presStyleCnt="0">
        <dgm:presLayoutVars>
          <dgm:hierBranch val="init"/>
        </dgm:presLayoutVars>
      </dgm:prSet>
      <dgm:spPr/>
    </dgm:pt>
    <dgm:pt modelId="{A0BC7C57-58AC-465C-B64C-7A7B6A65F561}" type="pres">
      <dgm:prSet presAssocID="{CD893C78-42CA-4636-93E5-616695620C50}" presName="rootComposite" presStyleCnt="0"/>
      <dgm:spPr/>
    </dgm:pt>
    <dgm:pt modelId="{80CEEE0B-70DF-439D-9287-C15B98F49F97}" type="pres">
      <dgm:prSet presAssocID="{CD893C78-42CA-4636-93E5-616695620C50}" presName="rootText" presStyleLbl="node3" presStyleIdx="4" presStyleCnt="8">
        <dgm:presLayoutVars>
          <dgm:chPref val="3"/>
        </dgm:presLayoutVars>
      </dgm:prSet>
      <dgm:spPr/>
    </dgm:pt>
    <dgm:pt modelId="{2147A8BF-3AE9-4D93-9539-C78F7E11AD9E}" type="pres">
      <dgm:prSet presAssocID="{CD893C78-42CA-4636-93E5-616695620C50}" presName="rootConnector" presStyleLbl="node3" presStyleIdx="4" presStyleCnt="8"/>
      <dgm:spPr/>
    </dgm:pt>
    <dgm:pt modelId="{F4EFCF60-6CF3-4198-B907-588D6F8BB542}" type="pres">
      <dgm:prSet presAssocID="{CD893C78-42CA-4636-93E5-616695620C50}" presName="hierChild4" presStyleCnt="0"/>
      <dgm:spPr/>
    </dgm:pt>
    <dgm:pt modelId="{F9D10FF4-EE54-4AEC-AA4B-7DDB82CA0CAE}" type="pres">
      <dgm:prSet presAssocID="{CD893C78-42CA-4636-93E5-616695620C50}" presName="hierChild5" presStyleCnt="0"/>
      <dgm:spPr/>
    </dgm:pt>
    <dgm:pt modelId="{9004E8D1-04B0-4668-BBC3-77ECB94E8D49}" type="pres">
      <dgm:prSet presAssocID="{B9C78DA1-5A9D-440A-BBBA-74434FAE611A}" presName="Name37" presStyleLbl="parChTrans1D3" presStyleIdx="5" presStyleCnt="8"/>
      <dgm:spPr/>
    </dgm:pt>
    <dgm:pt modelId="{54D4D450-36ED-420A-9820-07BC0B6616A1}" type="pres">
      <dgm:prSet presAssocID="{C9432683-27FA-4E4D-8D74-3B48A6395211}" presName="hierRoot2" presStyleCnt="0">
        <dgm:presLayoutVars>
          <dgm:hierBranch val="init"/>
        </dgm:presLayoutVars>
      </dgm:prSet>
      <dgm:spPr/>
    </dgm:pt>
    <dgm:pt modelId="{1D22FF39-7D56-4A00-BCB1-BB06DA13F001}" type="pres">
      <dgm:prSet presAssocID="{C9432683-27FA-4E4D-8D74-3B48A6395211}" presName="rootComposite" presStyleCnt="0"/>
      <dgm:spPr/>
    </dgm:pt>
    <dgm:pt modelId="{DA2D5B3A-509E-4F15-9B7E-56737F566841}" type="pres">
      <dgm:prSet presAssocID="{C9432683-27FA-4E4D-8D74-3B48A6395211}" presName="rootText" presStyleLbl="node3" presStyleIdx="5" presStyleCnt="8">
        <dgm:presLayoutVars>
          <dgm:chPref val="3"/>
        </dgm:presLayoutVars>
      </dgm:prSet>
      <dgm:spPr/>
    </dgm:pt>
    <dgm:pt modelId="{BCAC21D7-278A-425C-A036-9E088C578759}" type="pres">
      <dgm:prSet presAssocID="{C9432683-27FA-4E4D-8D74-3B48A6395211}" presName="rootConnector" presStyleLbl="node3" presStyleIdx="5" presStyleCnt="8"/>
      <dgm:spPr/>
    </dgm:pt>
    <dgm:pt modelId="{341C6991-6241-4AF4-B964-E5C3A542B3E8}" type="pres">
      <dgm:prSet presAssocID="{C9432683-27FA-4E4D-8D74-3B48A6395211}" presName="hierChild4" presStyleCnt="0"/>
      <dgm:spPr/>
    </dgm:pt>
    <dgm:pt modelId="{54ECFF23-9F5D-4DA5-86D6-AB81FCE44317}" type="pres">
      <dgm:prSet presAssocID="{C9432683-27FA-4E4D-8D74-3B48A6395211}" presName="hierChild5" presStyleCnt="0"/>
      <dgm:spPr/>
    </dgm:pt>
    <dgm:pt modelId="{5F7A545D-C59C-4D27-B530-EED82F51572E}" type="pres">
      <dgm:prSet presAssocID="{EFA6B339-455E-45AE-9A64-41DAC760BBF0}" presName="hierChild5" presStyleCnt="0"/>
      <dgm:spPr/>
    </dgm:pt>
    <dgm:pt modelId="{F0E1CC9A-22E4-4574-A87A-68E618A16F70}" type="pres">
      <dgm:prSet presAssocID="{2976685A-E48E-48B6-8D92-83147D06050E}" presName="Name37" presStyleLbl="parChTrans1D2" presStyleIdx="3" presStyleCnt="4"/>
      <dgm:spPr/>
    </dgm:pt>
    <dgm:pt modelId="{231E6E72-D0FA-46C3-B78D-C34F70B4F109}" type="pres">
      <dgm:prSet presAssocID="{0BB8B071-46EB-4D73-9D00-209F3B511BE5}" presName="hierRoot2" presStyleCnt="0">
        <dgm:presLayoutVars>
          <dgm:hierBranch val="init"/>
        </dgm:presLayoutVars>
      </dgm:prSet>
      <dgm:spPr/>
    </dgm:pt>
    <dgm:pt modelId="{F34F0475-A9CA-4867-A68F-E4009A6B7FDB}" type="pres">
      <dgm:prSet presAssocID="{0BB8B071-46EB-4D73-9D00-209F3B511BE5}" presName="rootComposite" presStyleCnt="0"/>
      <dgm:spPr/>
    </dgm:pt>
    <dgm:pt modelId="{B295B1CA-3050-4960-9BDC-2D17C665D5E9}" type="pres">
      <dgm:prSet presAssocID="{0BB8B071-46EB-4D73-9D00-209F3B511BE5}" presName="rootText" presStyleLbl="node2" presStyleIdx="3" presStyleCnt="4">
        <dgm:presLayoutVars>
          <dgm:chPref val="3"/>
        </dgm:presLayoutVars>
      </dgm:prSet>
      <dgm:spPr/>
    </dgm:pt>
    <dgm:pt modelId="{A463AA00-93A9-4AB3-8C7C-A546BD895155}" type="pres">
      <dgm:prSet presAssocID="{0BB8B071-46EB-4D73-9D00-209F3B511BE5}" presName="rootConnector" presStyleLbl="node2" presStyleIdx="3" presStyleCnt="4"/>
      <dgm:spPr/>
    </dgm:pt>
    <dgm:pt modelId="{5EEC4BEA-82A7-4919-9FFC-D4B3A5A4C7D8}" type="pres">
      <dgm:prSet presAssocID="{0BB8B071-46EB-4D73-9D00-209F3B511BE5}" presName="hierChild4" presStyleCnt="0"/>
      <dgm:spPr/>
    </dgm:pt>
    <dgm:pt modelId="{E2B11EA8-5653-4556-B342-652C7D5B62BC}" type="pres">
      <dgm:prSet presAssocID="{49C8DCFF-8070-4BE7-807B-FDB31E11C753}" presName="Name37" presStyleLbl="parChTrans1D3" presStyleIdx="6" presStyleCnt="8"/>
      <dgm:spPr/>
    </dgm:pt>
    <dgm:pt modelId="{6EA3A7A1-4A1E-47F4-9A58-847AFE3DEF47}" type="pres">
      <dgm:prSet presAssocID="{607D9A0E-12D4-42F1-B80E-7BC032C49325}" presName="hierRoot2" presStyleCnt="0">
        <dgm:presLayoutVars>
          <dgm:hierBranch val="init"/>
        </dgm:presLayoutVars>
      </dgm:prSet>
      <dgm:spPr/>
    </dgm:pt>
    <dgm:pt modelId="{E64D67FF-2EBA-48E7-B73B-442CE9FD9C4E}" type="pres">
      <dgm:prSet presAssocID="{607D9A0E-12D4-42F1-B80E-7BC032C49325}" presName="rootComposite" presStyleCnt="0"/>
      <dgm:spPr/>
    </dgm:pt>
    <dgm:pt modelId="{90A6779D-FCA5-4F51-8F13-75E24F33A141}" type="pres">
      <dgm:prSet presAssocID="{607D9A0E-12D4-42F1-B80E-7BC032C49325}" presName="rootText" presStyleLbl="node3" presStyleIdx="6" presStyleCnt="8">
        <dgm:presLayoutVars>
          <dgm:chPref val="3"/>
        </dgm:presLayoutVars>
      </dgm:prSet>
      <dgm:spPr/>
    </dgm:pt>
    <dgm:pt modelId="{2F7D03AB-253C-4720-8B3C-C15B435FA0C4}" type="pres">
      <dgm:prSet presAssocID="{607D9A0E-12D4-42F1-B80E-7BC032C49325}" presName="rootConnector" presStyleLbl="node3" presStyleIdx="6" presStyleCnt="8"/>
      <dgm:spPr/>
    </dgm:pt>
    <dgm:pt modelId="{5CF8F945-36CE-4EDE-8AD9-A44E556120F7}" type="pres">
      <dgm:prSet presAssocID="{607D9A0E-12D4-42F1-B80E-7BC032C49325}" presName="hierChild4" presStyleCnt="0"/>
      <dgm:spPr/>
    </dgm:pt>
    <dgm:pt modelId="{64A70EB0-47FA-442B-8C33-7B6B4B23EA23}" type="pres">
      <dgm:prSet presAssocID="{607D9A0E-12D4-42F1-B80E-7BC032C49325}" presName="hierChild5" presStyleCnt="0"/>
      <dgm:spPr/>
    </dgm:pt>
    <dgm:pt modelId="{58C8DCD6-B672-41FE-A2DC-E7EC1B119D20}" type="pres">
      <dgm:prSet presAssocID="{9F317DA3-769A-4C02-A4E5-DB9E97B99FC9}" presName="Name37" presStyleLbl="parChTrans1D3" presStyleIdx="7" presStyleCnt="8"/>
      <dgm:spPr/>
    </dgm:pt>
    <dgm:pt modelId="{2FF002A3-9DC2-424A-B3CC-8A5290E56C8D}" type="pres">
      <dgm:prSet presAssocID="{315DCBAC-0570-4927-91D4-A8B10A758893}" presName="hierRoot2" presStyleCnt="0">
        <dgm:presLayoutVars>
          <dgm:hierBranch val="init"/>
        </dgm:presLayoutVars>
      </dgm:prSet>
      <dgm:spPr/>
    </dgm:pt>
    <dgm:pt modelId="{75B41528-1483-46F1-8463-1B0C46C6FB18}" type="pres">
      <dgm:prSet presAssocID="{315DCBAC-0570-4927-91D4-A8B10A758893}" presName="rootComposite" presStyleCnt="0"/>
      <dgm:spPr/>
    </dgm:pt>
    <dgm:pt modelId="{9169CDDC-DBE2-416D-815C-C86EB06F9760}" type="pres">
      <dgm:prSet presAssocID="{315DCBAC-0570-4927-91D4-A8B10A758893}" presName="rootText" presStyleLbl="node3" presStyleIdx="7" presStyleCnt="8">
        <dgm:presLayoutVars>
          <dgm:chPref val="3"/>
        </dgm:presLayoutVars>
      </dgm:prSet>
      <dgm:spPr/>
    </dgm:pt>
    <dgm:pt modelId="{9BCD3553-1431-475D-9D95-27F166E786A0}" type="pres">
      <dgm:prSet presAssocID="{315DCBAC-0570-4927-91D4-A8B10A758893}" presName="rootConnector" presStyleLbl="node3" presStyleIdx="7" presStyleCnt="8"/>
      <dgm:spPr/>
    </dgm:pt>
    <dgm:pt modelId="{A31D65EC-8F20-48A7-A01C-07A25C79A5F4}" type="pres">
      <dgm:prSet presAssocID="{315DCBAC-0570-4927-91D4-A8B10A758893}" presName="hierChild4" presStyleCnt="0"/>
      <dgm:spPr/>
    </dgm:pt>
    <dgm:pt modelId="{FC9E7DBA-85C3-4691-88BA-6F3DD121A007}" type="pres">
      <dgm:prSet presAssocID="{315DCBAC-0570-4927-91D4-A8B10A758893}" presName="hierChild5" presStyleCnt="0"/>
      <dgm:spPr/>
    </dgm:pt>
    <dgm:pt modelId="{8DA9DE29-B389-498B-8627-B05D1DDB99B8}" type="pres">
      <dgm:prSet presAssocID="{0BB8B071-46EB-4D73-9D00-209F3B511BE5}" presName="hierChild5" presStyleCnt="0"/>
      <dgm:spPr/>
    </dgm:pt>
    <dgm:pt modelId="{D7E88A1C-9E6B-4A93-9222-DDF6C6F3144C}" type="pres">
      <dgm:prSet presAssocID="{A667D4A1-C3C6-4E4E-8A0B-041D13F3CB0B}" presName="hierChild3" presStyleCnt="0"/>
      <dgm:spPr/>
    </dgm:pt>
  </dgm:ptLst>
  <dgm:cxnLst>
    <dgm:cxn modelId="{B9288D01-1905-4D3E-81C2-CE29821F5FDE}" type="presOf" srcId="{49C8DCFF-8070-4BE7-807B-FDB31E11C753}" destId="{E2B11EA8-5653-4556-B342-652C7D5B62BC}" srcOrd="0" destOrd="0" presId="urn:microsoft.com/office/officeart/2005/8/layout/orgChart1"/>
    <dgm:cxn modelId="{D4A05C13-F048-457A-AAB1-B4D767D8052C}" srcId="{0BB8B071-46EB-4D73-9D00-209F3B511BE5}" destId="{607D9A0E-12D4-42F1-B80E-7BC032C49325}" srcOrd="0" destOrd="0" parTransId="{49C8DCFF-8070-4BE7-807B-FDB31E11C753}" sibTransId="{115D61AD-5472-47F7-9AAE-BD94B7E181D0}"/>
    <dgm:cxn modelId="{4D364816-9DAD-41C9-B05E-D1F379DA1B63}" srcId="{A667D4A1-C3C6-4E4E-8A0B-041D13F3CB0B}" destId="{0BB8B071-46EB-4D73-9D00-209F3B511BE5}" srcOrd="3" destOrd="0" parTransId="{2976685A-E48E-48B6-8D92-83147D06050E}" sibTransId="{42FD7B49-7A99-4676-9679-CBFF7695FCC7}"/>
    <dgm:cxn modelId="{D496C819-FF20-43EB-8E1D-32DC7B7F0226}" type="presOf" srcId="{0BB8B071-46EB-4D73-9D00-209F3B511BE5}" destId="{A463AA00-93A9-4AB3-8C7C-A546BD895155}" srcOrd="1" destOrd="0" presId="urn:microsoft.com/office/officeart/2005/8/layout/orgChart1"/>
    <dgm:cxn modelId="{A9632B25-9D35-4BEF-A47E-E5CF6FA659D3}" type="presOf" srcId="{05AD376F-D924-48CE-9E4D-4441C82C32EA}" destId="{7E4CCB23-44F6-4BA6-B120-DB7A00244E67}" srcOrd="0" destOrd="0" presId="urn:microsoft.com/office/officeart/2005/8/layout/orgChart1"/>
    <dgm:cxn modelId="{9D7D352A-C13F-4C45-92F7-1611FA6E4DA4}" type="presOf" srcId="{202AC62F-31FC-4E87-9033-4E36429840F8}" destId="{69066EBA-55E3-4DFD-A29F-2BC5B5314380}" srcOrd="0" destOrd="0" presId="urn:microsoft.com/office/officeart/2005/8/layout/orgChart1"/>
    <dgm:cxn modelId="{7E9C452A-8FD6-49FE-A1A1-F3FE8A7F5BFC}" srcId="{EFA6B339-455E-45AE-9A64-41DAC760BBF0}" destId="{D0A97704-FF6A-4591-8FA7-A1ED507F0D38}" srcOrd="1" destOrd="0" parTransId="{80A859EE-D914-410E-BF05-353F50A5E0AB}" sibTransId="{2AAA1DC8-9E59-43B1-9467-123B0FCE2BC8}"/>
    <dgm:cxn modelId="{66310132-D045-4622-BEB3-B99CDEEF82A0}" type="presOf" srcId="{CD893C78-42CA-4636-93E5-616695620C50}" destId="{80CEEE0B-70DF-439D-9287-C15B98F49F97}" srcOrd="0" destOrd="0" presId="urn:microsoft.com/office/officeart/2005/8/layout/orgChart1"/>
    <dgm:cxn modelId="{F2146F5E-A1CD-4FDC-8C5A-0C4B6D7FC018}" type="presOf" srcId="{EFA6B339-455E-45AE-9A64-41DAC760BBF0}" destId="{4BDF52CA-4F02-4761-A44D-9B466B2D0E23}" srcOrd="1" destOrd="0" presId="urn:microsoft.com/office/officeart/2005/8/layout/orgChart1"/>
    <dgm:cxn modelId="{02DA0342-DCD7-4167-B81A-7A46A783112A}" srcId="{EFA6B339-455E-45AE-9A64-41DAC760BBF0}" destId="{3D32092A-7DA8-49F7-A4C4-86857882AB22}" srcOrd="0" destOrd="0" parTransId="{1DED1A6F-6005-491D-B485-D345C0E3DEE8}" sibTransId="{6A30F631-88C0-4FB0-8EBE-1DA79C8BD90C}"/>
    <dgm:cxn modelId="{2CA5C142-F252-40C2-9684-2068F5004F16}" srcId="{0BB8B071-46EB-4D73-9D00-209F3B511BE5}" destId="{315DCBAC-0570-4927-91D4-A8B10A758893}" srcOrd="1" destOrd="0" parTransId="{9F317DA3-769A-4C02-A4E5-DB9E97B99FC9}" sibTransId="{4A441421-C3A4-490E-AF23-D4ACC372EF1E}"/>
    <dgm:cxn modelId="{A832EB62-966B-4F49-BE7B-B3109EA9DBD6}" type="presOf" srcId="{80A859EE-D914-410E-BF05-353F50A5E0AB}" destId="{8EA0504F-96A1-41D0-94BF-7A62AA365756}" srcOrd="0" destOrd="0" presId="urn:microsoft.com/office/officeart/2005/8/layout/orgChart1"/>
    <dgm:cxn modelId="{1312E743-9D9B-4687-8435-FAB6366B0E74}" type="presOf" srcId="{A667D4A1-C3C6-4E4E-8A0B-041D13F3CB0B}" destId="{0C3B66A4-0010-4FB5-8899-3834A3C1B6C5}" srcOrd="0" destOrd="0" presId="urn:microsoft.com/office/officeart/2005/8/layout/orgChart1"/>
    <dgm:cxn modelId="{50B58A47-A916-4F92-9F41-7176F1F44E57}" type="presOf" srcId="{607D9A0E-12D4-42F1-B80E-7BC032C49325}" destId="{2F7D03AB-253C-4720-8B3C-C15B435FA0C4}" srcOrd="1" destOrd="0" presId="urn:microsoft.com/office/officeart/2005/8/layout/orgChart1"/>
    <dgm:cxn modelId="{8CEEBE68-8F10-46CD-B6EE-E9B9C7560914}" type="presOf" srcId="{DA269462-73E4-4B49-B20A-FFEA15C0918E}" destId="{87AF486A-45D8-4334-9B09-50ADD20F50A0}" srcOrd="1" destOrd="0" presId="urn:microsoft.com/office/officeart/2005/8/layout/orgChart1"/>
    <dgm:cxn modelId="{92C48569-C8F4-4820-9F0F-9B1599EFAB9F}" srcId="{DA269462-73E4-4B49-B20A-FFEA15C0918E}" destId="{11A5160B-6A1B-48DF-9806-A96B77C35669}" srcOrd="0" destOrd="0" parTransId="{79BE699F-42ED-4BAF-93E5-40C19EDDB2A1}" sibTransId="{44DA5D10-B6E3-47BC-AA73-1DF68E02C5F3}"/>
    <dgm:cxn modelId="{0ADD0B4B-86A8-4384-9DC1-17421BAFB61E}" type="presOf" srcId="{79BE699F-42ED-4BAF-93E5-40C19EDDB2A1}" destId="{205212F8-B7B6-4537-A580-0A5270B135F8}" srcOrd="0" destOrd="0" presId="urn:microsoft.com/office/officeart/2005/8/layout/orgChart1"/>
    <dgm:cxn modelId="{23B6DD4B-E03C-45D7-9465-ECC46172C9F4}" type="presOf" srcId="{A667D4A1-C3C6-4E4E-8A0B-041D13F3CB0B}" destId="{3D2EDE43-820A-46FE-9B57-44FFFE3B60D3}" srcOrd="1" destOrd="0" presId="urn:microsoft.com/office/officeart/2005/8/layout/orgChart1"/>
    <dgm:cxn modelId="{0CBF114C-E4CF-46E4-81B7-DB7FB812B212}" type="presOf" srcId="{11A5160B-6A1B-48DF-9806-A96B77C35669}" destId="{8EB06AAE-3C2A-4023-BCF2-B539464DC458}" srcOrd="0" destOrd="0" presId="urn:microsoft.com/office/officeart/2005/8/layout/orgChart1"/>
    <dgm:cxn modelId="{0580596F-4BA8-498E-8EC7-A8CC4B11EC86}" type="presOf" srcId="{315DCBAC-0570-4927-91D4-A8B10A758893}" destId="{9BCD3553-1431-475D-9D95-27F166E786A0}" srcOrd="1" destOrd="0" presId="urn:microsoft.com/office/officeart/2005/8/layout/orgChart1"/>
    <dgm:cxn modelId="{ECF7C070-676B-4B59-9449-72B19F7C65C3}" srcId="{A667D4A1-C3C6-4E4E-8A0B-041D13F3CB0B}" destId="{DA269462-73E4-4B49-B20A-FFEA15C0918E}" srcOrd="1" destOrd="0" parTransId="{7FC5990F-3957-43F7-9B89-944A2D1DD777}" sibTransId="{30497CB7-1700-4F6B-9EA9-107948213F1E}"/>
    <dgm:cxn modelId="{ADA51557-0215-4FCE-BBEB-76B341CDB6BA}" type="presOf" srcId="{05AD376F-D924-48CE-9E4D-4441C82C32EA}" destId="{7E8EF622-F855-4717-8E75-2780260F3B10}" srcOrd="1" destOrd="0" presId="urn:microsoft.com/office/officeart/2005/8/layout/orgChart1"/>
    <dgm:cxn modelId="{B9893959-929C-4938-8D6D-F7B877D94455}" type="presOf" srcId="{7FC5990F-3957-43F7-9B89-944A2D1DD777}" destId="{5E0B72FF-6551-4715-BE24-85497E236F64}" srcOrd="0" destOrd="0" presId="urn:microsoft.com/office/officeart/2005/8/layout/orgChart1"/>
    <dgm:cxn modelId="{17DC1E83-2179-4965-9BEF-001E3B650DCA}" type="presOf" srcId="{2976685A-E48E-48B6-8D92-83147D06050E}" destId="{F0E1CC9A-22E4-4574-A87A-68E618A16F70}" srcOrd="0" destOrd="0" presId="urn:microsoft.com/office/officeart/2005/8/layout/orgChart1"/>
    <dgm:cxn modelId="{A9069784-19F5-44DC-9D42-53E51792D207}" type="presOf" srcId="{DA269462-73E4-4B49-B20A-FFEA15C0918E}" destId="{7BA21381-018E-41D0-A435-6A86615D9703}" srcOrd="0" destOrd="0" presId="urn:microsoft.com/office/officeart/2005/8/layout/orgChart1"/>
    <dgm:cxn modelId="{C84A0789-ED70-4121-BA54-A180F19A5F11}" type="presOf" srcId="{FA0038A6-3A4B-41EB-A848-7D9973C9E32E}" destId="{A6BD7DA4-2523-454D-A24E-A1D602B4F8A7}" srcOrd="1" destOrd="0" presId="urn:microsoft.com/office/officeart/2005/8/layout/orgChart1"/>
    <dgm:cxn modelId="{B0A02192-B217-4D63-A278-2735581F301D}" srcId="{A667D4A1-C3C6-4E4E-8A0B-041D13F3CB0B}" destId="{EFA6B339-455E-45AE-9A64-41DAC760BBF0}" srcOrd="2" destOrd="0" parTransId="{202AC62F-31FC-4E87-9033-4E36429840F8}" sibTransId="{F50D3512-CD5B-4B8D-9CEC-597FD02A47A6}"/>
    <dgm:cxn modelId="{9512EC99-B1C6-4880-8291-174B745E4994}" type="presOf" srcId="{03DEC1B1-8C64-4C2B-B888-A1BC60CB84FA}" destId="{5143D425-E7D6-4FD2-A82E-E9CCAC611D0D}" srcOrd="0" destOrd="0" presId="urn:microsoft.com/office/officeart/2005/8/layout/orgChart1"/>
    <dgm:cxn modelId="{BFBF089B-2D30-4D9F-B4F2-0B737143D2B7}" type="presOf" srcId="{E94058AF-2317-449A-B0A5-1BF17E6F8B30}" destId="{C1DC1920-196A-4E18-8E50-A3992189FB02}" srcOrd="0" destOrd="0" presId="urn:microsoft.com/office/officeart/2005/8/layout/orgChart1"/>
    <dgm:cxn modelId="{D4FA469C-1030-4F8E-816A-455AAFD61BA2}" type="presOf" srcId="{11A5160B-6A1B-48DF-9806-A96B77C35669}" destId="{BF4AA4F1-9C77-4BF1-A4BC-AE061C7E685E}" srcOrd="1" destOrd="0" presId="urn:microsoft.com/office/officeart/2005/8/layout/orgChart1"/>
    <dgm:cxn modelId="{0CC044A1-3568-4DAE-A6FA-9DEE022947D8}" srcId="{03DEC1B1-8C64-4C2B-B888-A1BC60CB84FA}" destId="{A667D4A1-C3C6-4E4E-8A0B-041D13F3CB0B}" srcOrd="0" destOrd="0" parTransId="{937470B6-541E-4D66-AEE1-649E0B88F580}" sibTransId="{F69F4C13-EB4E-420B-8F3D-AF98CB3CD74D}"/>
    <dgm:cxn modelId="{BCE5DBA1-64D6-4932-8425-B7BE2461C936}" type="presOf" srcId="{607D9A0E-12D4-42F1-B80E-7BC032C49325}" destId="{90A6779D-FCA5-4F51-8F13-75E24F33A141}" srcOrd="0" destOrd="0" presId="urn:microsoft.com/office/officeart/2005/8/layout/orgChart1"/>
    <dgm:cxn modelId="{FB1EAFA7-A50C-47D2-9C2D-F1F662DE1045}" type="presOf" srcId="{CD893C78-42CA-4636-93E5-616695620C50}" destId="{2147A8BF-3AE9-4D93-9539-C78F7E11AD9E}" srcOrd="1" destOrd="0" presId="urn:microsoft.com/office/officeart/2005/8/layout/orgChart1"/>
    <dgm:cxn modelId="{4F8A25A8-FDEE-4786-89EB-FBCCF791E1FE}" type="presOf" srcId="{D0A97704-FF6A-4591-8FA7-A1ED507F0D38}" destId="{D165A6C6-F265-442C-B80E-7EED61F74232}" srcOrd="0" destOrd="0" presId="urn:microsoft.com/office/officeart/2005/8/layout/orgChart1"/>
    <dgm:cxn modelId="{483FF0AC-73E5-49B1-9E76-DAEB462286FE}" srcId="{EFA6B339-455E-45AE-9A64-41DAC760BBF0}" destId="{CD893C78-42CA-4636-93E5-616695620C50}" srcOrd="2" destOrd="0" parTransId="{33740CFB-6A88-47CC-97D6-54399061813B}" sibTransId="{19577A23-04C9-47CE-A5B0-C0D01B01CFB5}"/>
    <dgm:cxn modelId="{25B0F1BB-AE90-4824-8090-0AAC245FA7F6}" type="presOf" srcId="{3D32092A-7DA8-49F7-A4C4-86857882AB22}" destId="{84394334-FB14-4DA6-ABF4-D1BDB96A8BE8}" srcOrd="0" destOrd="0" presId="urn:microsoft.com/office/officeart/2005/8/layout/orgChart1"/>
    <dgm:cxn modelId="{0D7F92BC-1F3E-4C91-B5E2-E145FFDE3C37}" type="presOf" srcId="{D0A97704-FF6A-4591-8FA7-A1ED507F0D38}" destId="{D8A6F812-B330-46D8-B8D9-142FC46D891E}" srcOrd="1" destOrd="0" presId="urn:microsoft.com/office/officeart/2005/8/layout/orgChart1"/>
    <dgm:cxn modelId="{3C79ADC4-35F7-43BE-9452-051D14A1213B}" type="presOf" srcId="{C9432683-27FA-4E4D-8D74-3B48A6395211}" destId="{BCAC21D7-278A-425C-A036-9E088C578759}" srcOrd="1" destOrd="0" presId="urn:microsoft.com/office/officeart/2005/8/layout/orgChart1"/>
    <dgm:cxn modelId="{47BB9ACA-84D1-4848-9F11-A99F98878194}" type="presOf" srcId="{C9432683-27FA-4E4D-8D74-3B48A6395211}" destId="{DA2D5B3A-509E-4F15-9B7E-56737F566841}" srcOrd="0" destOrd="0" presId="urn:microsoft.com/office/officeart/2005/8/layout/orgChart1"/>
    <dgm:cxn modelId="{324CCFD1-9BCB-4A14-B087-212C7E2CD1AB}" type="presOf" srcId="{33740CFB-6A88-47CC-97D6-54399061813B}" destId="{4CD87422-FE15-4A4C-84DD-2545F5D80546}" srcOrd="0" destOrd="0" presId="urn:microsoft.com/office/officeart/2005/8/layout/orgChart1"/>
    <dgm:cxn modelId="{1CA040D5-1816-44EC-83AA-CB65A8E51329}" type="presOf" srcId="{EFA6B339-455E-45AE-9A64-41DAC760BBF0}" destId="{CD741FF2-C5A0-4437-9C5B-5DBB2B3948AB}" srcOrd="0" destOrd="0" presId="urn:microsoft.com/office/officeart/2005/8/layout/orgChart1"/>
    <dgm:cxn modelId="{0DC0CED7-F44C-4B1B-8491-66EEE7DE82C5}" srcId="{A667D4A1-C3C6-4E4E-8A0B-041D13F3CB0B}" destId="{05AD376F-D924-48CE-9E4D-4441C82C32EA}" srcOrd="0" destOrd="0" parTransId="{E94058AF-2317-449A-B0A5-1BF17E6F8B30}" sibTransId="{5A912B83-92DA-4FE3-8B40-D22DF2BD94E3}"/>
    <dgm:cxn modelId="{BF7DFDD8-0E50-4D11-97E8-FD2A242D9D56}" type="presOf" srcId="{9F317DA3-769A-4C02-A4E5-DB9E97B99FC9}" destId="{58C8DCD6-B672-41FE-A2DC-E7EC1B119D20}" srcOrd="0" destOrd="0" presId="urn:microsoft.com/office/officeart/2005/8/layout/orgChart1"/>
    <dgm:cxn modelId="{657106D9-B15D-401E-AEE5-8FEB9B0547B6}" type="presOf" srcId="{B9C78DA1-5A9D-440A-BBBA-74434FAE611A}" destId="{9004E8D1-04B0-4668-BBC3-77ECB94E8D49}" srcOrd="0" destOrd="0" presId="urn:microsoft.com/office/officeart/2005/8/layout/orgChart1"/>
    <dgm:cxn modelId="{B112B4DD-F902-4F04-9071-CF41DD6D99F5}" srcId="{DA269462-73E4-4B49-B20A-FFEA15C0918E}" destId="{FA0038A6-3A4B-41EB-A848-7D9973C9E32E}" srcOrd="1" destOrd="0" parTransId="{D6030761-23CB-4232-B107-10C96ED63389}" sibTransId="{6B8F89A3-0ACD-4BFB-A61E-DA3E5BC45730}"/>
    <dgm:cxn modelId="{061547E0-3D9B-40F3-8264-A106E5852F8B}" type="presOf" srcId="{D6030761-23CB-4232-B107-10C96ED63389}" destId="{C5291112-01EB-4233-B430-7026C21FFBE7}" srcOrd="0" destOrd="0" presId="urn:microsoft.com/office/officeart/2005/8/layout/orgChart1"/>
    <dgm:cxn modelId="{E4C97FE0-0D55-43CF-891C-307740FA4DA2}" type="presOf" srcId="{FA0038A6-3A4B-41EB-A848-7D9973C9E32E}" destId="{BAB4438D-14B0-415B-B1A9-997C2A37D21E}" srcOrd="0" destOrd="0" presId="urn:microsoft.com/office/officeart/2005/8/layout/orgChart1"/>
    <dgm:cxn modelId="{917E44E7-DC1B-4B71-8730-A61487E31F06}" srcId="{EFA6B339-455E-45AE-9A64-41DAC760BBF0}" destId="{C9432683-27FA-4E4D-8D74-3B48A6395211}" srcOrd="3" destOrd="0" parTransId="{B9C78DA1-5A9D-440A-BBBA-74434FAE611A}" sibTransId="{580621FF-B0F5-42D9-87EC-84E70D4165DF}"/>
    <dgm:cxn modelId="{22222DF1-109C-4A40-ACED-ADC4609420DD}" type="presOf" srcId="{1DED1A6F-6005-491D-B485-D345C0E3DEE8}" destId="{1FBCEF84-B043-4064-AB9C-5F88C35CC8C5}" srcOrd="0" destOrd="0" presId="urn:microsoft.com/office/officeart/2005/8/layout/orgChart1"/>
    <dgm:cxn modelId="{6CD2AAF1-34C4-401C-A0A1-E2B1BDBFADED}" type="presOf" srcId="{0BB8B071-46EB-4D73-9D00-209F3B511BE5}" destId="{B295B1CA-3050-4960-9BDC-2D17C665D5E9}" srcOrd="0" destOrd="0" presId="urn:microsoft.com/office/officeart/2005/8/layout/orgChart1"/>
    <dgm:cxn modelId="{8DD6E9F2-AC8A-4069-BE96-8AABBD184271}" type="presOf" srcId="{315DCBAC-0570-4927-91D4-A8B10A758893}" destId="{9169CDDC-DBE2-416D-815C-C86EB06F9760}" srcOrd="0" destOrd="0" presId="urn:microsoft.com/office/officeart/2005/8/layout/orgChart1"/>
    <dgm:cxn modelId="{58A83AFC-4E1D-4B70-9933-7AFF026E5914}" type="presOf" srcId="{3D32092A-7DA8-49F7-A4C4-86857882AB22}" destId="{6FDCD993-56C3-48CD-8661-614A7304503A}" srcOrd="1" destOrd="0" presId="urn:microsoft.com/office/officeart/2005/8/layout/orgChart1"/>
    <dgm:cxn modelId="{17D752EE-C9D0-4DAC-B137-41910007D8B2}" type="presParOf" srcId="{5143D425-E7D6-4FD2-A82E-E9CCAC611D0D}" destId="{A3723AA1-0B28-47CE-B1FC-EB1F304C14D7}" srcOrd="0" destOrd="0" presId="urn:microsoft.com/office/officeart/2005/8/layout/orgChart1"/>
    <dgm:cxn modelId="{680DF22E-A34D-44D5-AE13-F6D887CDCF76}" type="presParOf" srcId="{A3723AA1-0B28-47CE-B1FC-EB1F304C14D7}" destId="{72860590-A08E-4CC2-BA94-F3CB17C1F4F9}" srcOrd="0" destOrd="0" presId="urn:microsoft.com/office/officeart/2005/8/layout/orgChart1"/>
    <dgm:cxn modelId="{56249A4D-1EE1-4C49-A0F8-AC45D648DA0E}" type="presParOf" srcId="{72860590-A08E-4CC2-BA94-F3CB17C1F4F9}" destId="{0C3B66A4-0010-4FB5-8899-3834A3C1B6C5}" srcOrd="0" destOrd="0" presId="urn:microsoft.com/office/officeart/2005/8/layout/orgChart1"/>
    <dgm:cxn modelId="{7B486432-104F-4170-8B15-88A6E38A3108}" type="presParOf" srcId="{72860590-A08E-4CC2-BA94-F3CB17C1F4F9}" destId="{3D2EDE43-820A-46FE-9B57-44FFFE3B60D3}" srcOrd="1" destOrd="0" presId="urn:microsoft.com/office/officeart/2005/8/layout/orgChart1"/>
    <dgm:cxn modelId="{59DE9A13-E695-4E5A-966F-C6E3F1E40528}" type="presParOf" srcId="{A3723AA1-0B28-47CE-B1FC-EB1F304C14D7}" destId="{377367C8-6210-460F-BDB5-286FDCA7A278}" srcOrd="1" destOrd="0" presId="urn:microsoft.com/office/officeart/2005/8/layout/orgChart1"/>
    <dgm:cxn modelId="{9630D94F-066A-40FC-ABF4-2B9753700539}" type="presParOf" srcId="{377367C8-6210-460F-BDB5-286FDCA7A278}" destId="{C1DC1920-196A-4E18-8E50-A3992189FB02}" srcOrd="0" destOrd="0" presId="urn:microsoft.com/office/officeart/2005/8/layout/orgChart1"/>
    <dgm:cxn modelId="{4D386D45-9502-4B15-80E5-0525DAF353CB}" type="presParOf" srcId="{377367C8-6210-460F-BDB5-286FDCA7A278}" destId="{545828CB-0230-4B62-A888-A2A7C9355DF6}" srcOrd="1" destOrd="0" presId="urn:microsoft.com/office/officeart/2005/8/layout/orgChart1"/>
    <dgm:cxn modelId="{83F864C4-87F6-4189-ACB6-C53A44FD8E9A}" type="presParOf" srcId="{545828CB-0230-4B62-A888-A2A7C9355DF6}" destId="{928230D8-5AC9-4575-A9A5-CC13D37450B1}" srcOrd="0" destOrd="0" presId="urn:microsoft.com/office/officeart/2005/8/layout/orgChart1"/>
    <dgm:cxn modelId="{90B95188-8824-438F-94FD-1910BFFE3136}" type="presParOf" srcId="{928230D8-5AC9-4575-A9A5-CC13D37450B1}" destId="{7E4CCB23-44F6-4BA6-B120-DB7A00244E67}" srcOrd="0" destOrd="0" presId="urn:microsoft.com/office/officeart/2005/8/layout/orgChart1"/>
    <dgm:cxn modelId="{2595623E-421C-4B30-A141-CAF5D6C6609F}" type="presParOf" srcId="{928230D8-5AC9-4575-A9A5-CC13D37450B1}" destId="{7E8EF622-F855-4717-8E75-2780260F3B10}" srcOrd="1" destOrd="0" presId="urn:microsoft.com/office/officeart/2005/8/layout/orgChart1"/>
    <dgm:cxn modelId="{CB5FA330-B8B6-4F59-9E74-F593F3ECFA27}" type="presParOf" srcId="{545828CB-0230-4B62-A888-A2A7C9355DF6}" destId="{C48C4AB7-8FE2-4FC1-A515-E21417F800DE}" srcOrd="1" destOrd="0" presId="urn:microsoft.com/office/officeart/2005/8/layout/orgChart1"/>
    <dgm:cxn modelId="{A7FB6659-3CB2-4D46-9BB0-7AA90E9A31E2}" type="presParOf" srcId="{545828CB-0230-4B62-A888-A2A7C9355DF6}" destId="{4C20B296-472D-4A8A-8327-C563D93DEC11}" srcOrd="2" destOrd="0" presId="urn:microsoft.com/office/officeart/2005/8/layout/orgChart1"/>
    <dgm:cxn modelId="{6D594A88-3432-41A3-972F-10D64B946738}" type="presParOf" srcId="{377367C8-6210-460F-BDB5-286FDCA7A278}" destId="{5E0B72FF-6551-4715-BE24-85497E236F64}" srcOrd="2" destOrd="0" presId="urn:microsoft.com/office/officeart/2005/8/layout/orgChart1"/>
    <dgm:cxn modelId="{54F590D3-56F7-4E27-9BDB-658CB265890D}" type="presParOf" srcId="{377367C8-6210-460F-BDB5-286FDCA7A278}" destId="{A89F1C0B-1AA6-4B45-9339-CD036A01B209}" srcOrd="3" destOrd="0" presId="urn:microsoft.com/office/officeart/2005/8/layout/orgChart1"/>
    <dgm:cxn modelId="{BCC02218-674D-4C37-A54C-158AEC55C228}" type="presParOf" srcId="{A89F1C0B-1AA6-4B45-9339-CD036A01B209}" destId="{408F0784-B78D-4079-838C-27186E0236B5}" srcOrd="0" destOrd="0" presId="urn:microsoft.com/office/officeart/2005/8/layout/orgChart1"/>
    <dgm:cxn modelId="{21C1C8DA-DDF0-495A-BBF4-CA9E7A6EF2BF}" type="presParOf" srcId="{408F0784-B78D-4079-838C-27186E0236B5}" destId="{7BA21381-018E-41D0-A435-6A86615D9703}" srcOrd="0" destOrd="0" presId="urn:microsoft.com/office/officeart/2005/8/layout/orgChart1"/>
    <dgm:cxn modelId="{1CF61585-BC7A-45E5-A300-8020B3D3EC02}" type="presParOf" srcId="{408F0784-B78D-4079-838C-27186E0236B5}" destId="{87AF486A-45D8-4334-9B09-50ADD20F50A0}" srcOrd="1" destOrd="0" presId="urn:microsoft.com/office/officeart/2005/8/layout/orgChart1"/>
    <dgm:cxn modelId="{7B9E462E-FC72-44A3-B340-CD726490D1B6}" type="presParOf" srcId="{A89F1C0B-1AA6-4B45-9339-CD036A01B209}" destId="{BFE80330-7A2D-422D-ADBC-5D39AA8CE9E2}" srcOrd="1" destOrd="0" presId="urn:microsoft.com/office/officeart/2005/8/layout/orgChart1"/>
    <dgm:cxn modelId="{95460CD4-D31C-4DFC-B1AC-8CA6B295E13E}" type="presParOf" srcId="{BFE80330-7A2D-422D-ADBC-5D39AA8CE9E2}" destId="{205212F8-B7B6-4537-A580-0A5270B135F8}" srcOrd="0" destOrd="0" presId="urn:microsoft.com/office/officeart/2005/8/layout/orgChart1"/>
    <dgm:cxn modelId="{3F1D7A0C-9FF5-4396-9C1F-415A1ABDAE1F}" type="presParOf" srcId="{BFE80330-7A2D-422D-ADBC-5D39AA8CE9E2}" destId="{F539E3F8-ADB0-42E8-A8EB-7E22E2484BF4}" srcOrd="1" destOrd="0" presId="urn:microsoft.com/office/officeart/2005/8/layout/orgChart1"/>
    <dgm:cxn modelId="{A65271AC-9B73-4BB7-BCA3-20D30241EC9A}" type="presParOf" srcId="{F539E3F8-ADB0-42E8-A8EB-7E22E2484BF4}" destId="{CA89281C-0464-4FF0-8014-16E9C0385278}" srcOrd="0" destOrd="0" presId="urn:microsoft.com/office/officeart/2005/8/layout/orgChart1"/>
    <dgm:cxn modelId="{F3707CA2-5FF7-4CC4-BF98-1670F8DE9C0F}" type="presParOf" srcId="{CA89281C-0464-4FF0-8014-16E9C0385278}" destId="{8EB06AAE-3C2A-4023-BCF2-B539464DC458}" srcOrd="0" destOrd="0" presId="urn:microsoft.com/office/officeart/2005/8/layout/orgChart1"/>
    <dgm:cxn modelId="{599AFE8A-69C0-47C3-829D-A606DEAF574D}" type="presParOf" srcId="{CA89281C-0464-4FF0-8014-16E9C0385278}" destId="{BF4AA4F1-9C77-4BF1-A4BC-AE061C7E685E}" srcOrd="1" destOrd="0" presId="urn:microsoft.com/office/officeart/2005/8/layout/orgChart1"/>
    <dgm:cxn modelId="{BBD67D30-7E12-4ADB-854F-A94215850E6E}" type="presParOf" srcId="{F539E3F8-ADB0-42E8-A8EB-7E22E2484BF4}" destId="{58A0596E-ECCE-4EC2-B76E-D9FD92878724}" srcOrd="1" destOrd="0" presId="urn:microsoft.com/office/officeart/2005/8/layout/orgChart1"/>
    <dgm:cxn modelId="{F900FC08-AAE5-4108-9CCC-599E11184F72}" type="presParOf" srcId="{F539E3F8-ADB0-42E8-A8EB-7E22E2484BF4}" destId="{FE77960A-A7E1-468A-8209-19BBB80BFAE5}" srcOrd="2" destOrd="0" presId="urn:microsoft.com/office/officeart/2005/8/layout/orgChart1"/>
    <dgm:cxn modelId="{9244E84C-B7FE-4EE6-8CB0-32F6FACE9195}" type="presParOf" srcId="{BFE80330-7A2D-422D-ADBC-5D39AA8CE9E2}" destId="{C5291112-01EB-4233-B430-7026C21FFBE7}" srcOrd="2" destOrd="0" presId="urn:microsoft.com/office/officeart/2005/8/layout/orgChart1"/>
    <dgm:cxn modelId="{77CB8B44-F9CF-4D74-93A6-491962B56E85}" type="presParOf" srcId="{BFE80330-7A2D-422D-ADBC-5D39AA8CE9E2}" destId="{E46CC129-778C-4219-8A41-62A2184D4C29}" srcOrd="3" destOrd="0" presId="urn:microsoft.com/office/officeart/2005/8/layout/orgChart1"/>
    <dgm:cxn modelId="{0E2049E8-ED60-45B7-9B94-0FCC3A01E601}" type="presParOf" srcId="{E46CC129-778C-4219-8A41-62A2184D4C29}" destId="{A75BC560-5DF5-47E3-BFE5-06C531A50B38}" srcOrd="0" destOrd="0" presId="urn:microsoft.com/office/officeart/2005/8/layout/orgChart1"/>
    <dgm:cxn modelId="{A484A4AA-C5E8-4765-9162-04E7750A312B}" type="presParOf" srcId="{A75BC560-5DF5-47E3-BFE5-06C531A50B38}" destId="{BAB4438D-14B0-415B-B1A9-997C2A37D21E}" srcOrd="0" destOrd="0" presId="urn:microsoft.com/office/officeart/2005/8/layout/orgChart1"/>
    <dgm:cxn modelId="{EFFC48CB-C81C-4002-8FAA-9DCF4DEFAEFA}" type="presParOf" srcId="{A75BC560-5DF5-47E3-BFE5-06C531A50B38}" destId="{A6BD7DA4-2523-454D-A24E-A1D602B4F8A7}" srcOrd="1" destOrd="0" presId="urn:microsoft.com/office/officeart/2005/8/layout/orgChart1"/>
    <dgm:cxn modelId="{95BF9558-C31B-482C-8B75-219F147CEC70}" type="presParOf" srcId="{E46CC129-778C-4219-8A41-62A2184D4C29}" destId="{DCE245AB-E92F-4FC3-A93D-4DF0A9A3E018}" srcOrd="1" destOrd="0" presId="urn:microsoft.com/office/officeart/2005/8/layout/orgChart1"/>
    <dgm:cxn modelId="{900BC2AC-5EEE-4E61-ABAD-CE2FFA002B00}" type="presParOf" srcId="{E46CC129-778C-4219-8A41-62A2184D4C29}" destId="{AD5494B0-8AB5-440F-826D-7A2A9224B6A8}" srcOrd="2" destOrd="0" presId="urn:microsoft.com/office/officeart/2005/8/layout/orgChart1"/>
    <dgm:cxn modelId="{CC6FB7E1-2824-4FCF-B645-EE7651765DBE}" type="presParOf" srcId="{A89F1C0B-1AA6-4B45-9339-CD036A01B209}" destId="{0E7D395E-5437-4324-B1F7-35D0BDEFF96F}" srcOrd="2" destOrd="0" presId="urn:microsoft.com/office/officeart/2005/8/layout/orgChart1"/>
    <dgm:cxn modelId="{F9C638EA-7DA8-4EF6-A355-0189677B5494}" type="presParOf" srcId="{377367C8-6210-460F-BDB5-286FDCA7A278}" destId="{69066EBA-55E3-4DFD-A29F-2BC5B5314380}" srcOrd="4" destOrd="0" presId="urn:microsoft.com/office/officeart/2005/8/layout/orgChart1"/>
    <dgm:cxn modelId="{5CF8ADEB-01B0-4DED-879F-37F6FAAD63E6}" type="presParOf" srcId="{377367C8-6210-460F-BDB5-286FDCA7A278}" destId="{B067175E-F4E9-4FBE-B335-40947E41777E}" srcOrd="5" destOrd="0" presId="urn:microsoft.com/office/officeart/2005/8/layout/orgChart1"/>
    <dgm:cxn modelId="{28CFCD1C-A0AA-4CB9-8F4A-FFEFF51F3937}" type="presParOf" srcId="{B067175E-F4E9-4FBE-B335-40947E41777E}" destId="{4E29F570-508C-487F-B4E5-CF66804F60CB}" srcOrd="0" destOrd="0" presId="urn:microsoft.com/office/officeart/2005/8/layout/orgChart1"/>
    <dgm:cxn modelId="{DDDC5113-2195-4205-A79D-D7672EF03036}" type="presParOf" srcId="{4E29F570-508C-487F-B4E5-CF66804F60CB}" destId="{CD741FF2-C5A0-4437-9C5B-5DBB2B3948AB}" srcOrd="0" destOrd="0" presId="urn:microsoft.com/office/officeart/2005/8/layout/orgChart1"/>
    <dgm:cxn modelId="{D2A23DAF-B51D-4EBB-BE9D-F9DD3934E25D}" type="presParOf" srcId="{4E29F570-508C-487F-B4E5-CF66804F60CB}" destId="{4BDF52CA-4F02-4761-A44D-9B466B2D0E23}" srcOrd="1" destOrd="0" presId="urn:microsoft.com/office/officeart/2005/8/layout/orgChart1"/>
    <dgm:cxn modelId="{BB0918CD-689C-42A1-815B-842C3E48084A}" type="presParOf" srcId="{B067175E-F4E9-4FBE-B335-40947E41777E}" destId="{E549B809-D5B0-40F5-865B-3BED651495FE}" srcOrd="1" destOrd="0" presId="urn:microsoft.com/office/officeart/2005/8/layout/orgChart1"/>
    <dgm:cxn modelId="{7C9EE0E8-E418-4C99-A65F-235E0CEFC799}" type="presParOf" srcId="{E549B809-D5B0-40F5-865B-3BED651495FE}" destId="{1FBCEF84-B043-4064-AB9C-5F88C35CC8C5}" srcOrd="0" destOrd="0" presId="urn:microsoft.com/office/officeart/2005/8/layout/orgChart1"/>
    <dgm:cxn modelId="{C330F8CC-3C83-43F1-86BF-2D220210D497}" type="presParOf" srcId="{E549B809-D5B0-40F5-865B-3BED651495FE}" destId="{D66E9642-7D26-4DF5-A21C-431DA8525906}" srcOrd="1" destOrd="0" presId="urn:microsoft.com/office/officeart/2005/8/layout/orgChart1"/>
    <dgm:cxn modelId="{28DEA506-CBCD-41BC-96FD-7E9C2D622FD8}" type="presParOf" srcId="{D66E9642-7D26-4DF5-A21C-431DA8525906}" destId="{2190415F-0603-4D83-8CC7-ABA56E5C3EA5}" srcOrd="0" destOrd="0" presId="urn:microsoft.com/office/officeart/2005/8/layout/orgChart1"/>
    <dgm:cxn modelId="{B27404E0-AE96-499D-9A54-11D7BB95716C}" type="presParOf" srcId="{2190415F-0603-4D83-8CC7-ABA56E5C3EA5}" destId="{84394334-FB14-4DA6-ABF4-D1BDB96A8BE8}" srcOrd="0" destOrd="0" presId="urn:microsoft.com/office/officeart/2005/8/layout/orgChart1"/>
    <dgm:cxn modelId="{FC6E6628-7E75-48E5-A5F5-25F3FDEF71E0}" type="presParOf" srcId="{2190415F-0603-4D83-8CC7-ABA56E5C3EA5}" destId="{6FDCD993-56C3-48CD-8661-614A7304503A}" srcOrd="1" destOrd="0" presId="urn:microsoft.com/office/officeart/2005/8/layout/orgChart1"/>
    <dgm:cxn modelId="{5EA4D0A8-79DC-492A-9684-909DDA20F27A}" type="presParOf" srcId="{D66E9642-7D26-4DF5-A21C-431DA8525906}" destId="{96172C25-C35C-4C04-B28F-1AA868EBE929}" srcOrd="1" destOrd="0" presId="urn:microsoft.com/office/officeart/2005/8/layout/orgChart1"/>
    <dgm:cxn modelId="{C19FA73E-965A-4E84-99C5-FF784B7CDFC5}" type="presParOf" srcId="{D66E9642-7D26-4DF5-A21C-431DA8525906}" destId="{38894369-D640-49E9-90F6-3FFF5F5A9550}" srcOrd="2" destOrd="0" presId="urn:microsoft.com/office/officeart/2005/8/layout/orgChart1"/>
    <dgm:cxn modelId="{3051E401-F91F-4326-9337-618B0FFE41FD}" type="presParOf" srcId="{E549B809-D5B0-40F5-865B-3BED651495FE}" destId="{8EA0504F-96A1-41D0-94BF-7A62AA365756}" srcOrd="2" destOrd="0" presId="urn:microsoft.com/office/officeart/2005/8/layout/orgChart1"/>
    <dgm:cxn modelId="{5B414F2A-551E-4608-9E7F-D9CECE446BBD}" type="presParOf" srcId="{E549B809-D5B0-40F5-865B-3BED651495FE}" destId="{09EF3277-14FC-46ED-8698-E425E7D35A94}" srcOrd="3" destOrd="0" presId="urn:microsoft.com/office/officeart/2005/8/layout/orgChart1"/>
    <dgm:cxn modelId="{29BDA8F1-EB37-4216-B694-EB78FC11D04A}" type="presParOf" srcId="{09EF3277-14FC-46ED-8698-E425E7D35A94}" destId="{A426179E-46F8-4479-857E-A1E3F9711E51}" srcOrd="0" destOrd="0" presId="urn:microsoft.com/office/officeart/2005/8/layout/orgChart1"/>
    <dgm:cxn modelId="{5478D1EF-87DA-460B-9BB2-82513D8F01C9}" type="presParOf" srcId="{A426179E-46F8-4479-857E-A1E3F9711E51}" destId="{D165A6C6-F265-442C-B80E-7EED61F74232}" srcOrd="0" destOrd="0" presId="urn:microsoft.com/office/officeart/2005/8/layout/orgChart1"/>
    <dgm:cxn modelId="{19CD16F4-3853-47C0-AAC7-AD5A52237370}" type="presParOf" srcId="{A426179E-46F8-4479-857E-A1E3F9711E51}" destId="{D8A6F812-B330-46D8-B8D9-142FC46D891E}" srcOrd="1" destOrd="0" presId="urn:microsoft.com/office/officeart/2005/8/layout/orgChart1"/>
    <dgm:cxn modelId="{8785541C-9664-4B4A-92A0-B2DCBBF365CF}" type="presParOf" srcId="{09EF3277-14FC-46ED-8698-E425E7D35A94}" destId="{9BDD8623-97E5-4049-9C7D-53C280FB1A3F}" srcOrd="1" destOrd="0" presId="urn:microsoft.com/office/officeart/2005/8/layout/orgChart1"/>
    <dgm:cxn modelId="{7762427C-1DC1-483B-A056-8412705B99E7}" type="presParOf" srcId="{09EF3277-14FC-46ED-8698-E425E7D35A94}" destId="{23D38000-2075-4037-B5F9-9CAC92CA8BC6}" srcOrd="2" destOrd="0" presId="urn:microsoft.com/office/officeart/2005/8/layout/orgChart1"/>
    <dgm:cxn modelId="{D4C02DFA-7995-4187-A9C9-6C0E2812D021}" type="presParOf" srcId="{E549B809-D5B0-40F5-865B-3BED651495FE}" destId="{4CD87422-FE15-4A4C-84DD-2545F5D80546}" srcOrd="4" destOrd="0" presId="urn:microsoft.com/office/officeart/2005/8/layout/orgChart1"/>
    <dgm:cxn modelId="{4DE1643A-E8B2-4A2D-A88A-2A978F148E47}" type="presParOf" srcId="{E549B809-D5B0-40F5-865B-3BED651495FE}" destId="{5B0D7354-70B0-45F4-921C-5E4917B06E4D}" srcOrd="5" destOrd="0" presId="urn:microsoft.com/office/officeart/2005/8/layout/orgChart1"/>
    <dgm:cxn modelId="{9E7655F0-CD04-46DD-AB95-DE924448EBE5}" type="presParOf" srcId="{5B0D7354-70B0-45F4-921C-5E4917B06E4D}" destId="{A0BC7C57-58AC-465C-B64C-7A7B6A65F561}" srcOrd="0" destOrd="0" presId="urn:microsoft.com/office/officeart/2005/8/layout/orgChart1"/>
    <dgm:cxn modelId="{B9F47772-A9BF-43F2-9397-9295F4EA1C07}" type="presParOf" srcId="{A0BC7C57-58AC-465C-B64C-7A7B6A65F561}" destId="{80CEEE0B-70DF-439D-9287-C15B98F49F97}" srcOrd="0" destOrd="0" presId="urn:microsoft.com/office/officeart/2005/8/layout/orgChart1"/>
    <dgm:cxn modelId="{AE44E730-59AA-4124-850A-940451C1897D}" type="presParOf" srcId="{A0BC7C57-58AC-465C-B64C-7A7B6A65F561}" destId="{2147A8BF-3AE9-4D93-9539-C78F7E11AD9E}" srcOrd="1" destOrd="0" presId="urn:microsoft.com/office/officeart/2005/8/layout/orgChart1"/>
    <dgm:cxn modelId="{68137107-F993-408A-A9DC-A3F15AC3CB3D}" type="presParOf" srcId="{5B0D7354-70B0-45F4-921C-5E4917B06E4D}" destId="{F4EFCF60-6CF3-4198-B907-588D6F8BB542}" srcOrd="1" destOrd="0" presId="urn:microsoft.com/office/officeart/2005/8/layout/orgChart1"/>
    <dgm:cxn modelId="{B286AB68-A411-4452-B63A-ECA96ABD2198}" type="presParOf" srcId="{5B0D7354-70B0-45F4-921C-5E4917B06E4D}" destId="{F9D10FF4-EE54-4AEC-AA4B-7DDB82CA0CAE}" srcOrd="2" destOrd="0" presId="urn:microsoft.com/office/officeart/2005/8/layout/orgChart1"/>
    <dgm:cxn modelId="{BAB59CBD-F34B-4351-AA73-718B5D8E5BB8}" type="presParOf" srcId="{E549B809-D5B0-40F5-865B-3BED651495FE}" destId="{9004E8D1-04B0-4668-BBC3-77ECB94E8D49}" srcOrd="6" destOrd="0" presId="urn:microsoft.com/office/officeart/2005/8/layout/orgChart1"/>
    <dgm:cxn modelId="{9A85F1CD-FDEA-4F39-A969-BA62D78DEDC5}" type="presParOf" srcId="{E549B809-D5B0-40F5-865B-3BED651495FE}" destId="{54D4D450-36ED-420A-9820-07BC0B6616A1}" srcOrd="7" destOrd="0" presId="urn:microsoft.com/office/officeart/2005/8/layout/orgChart1"/>
    <dgm:cxn modelId="{DFB9EC5B-D998-439B-AC21-830CB768AA1D}" type="presParOf" srcId="{54D4D450-36ED-420A-9820-07BC0B6616A1}" destId="{1D22FF39-7D56-4A00-BCB1-BB06DA13F001}" srcOrd="0" destOrd="0" presId="urn:microsoft.com/office/officeart/2005/8/layout/orgChart1"/>
    <dgm:cxn modelId="{1E4621AA-C0EC-4957-A499-E77242F5B930}" type="presParOf" srcId="{1D22FF39-7D56-4A00-BCB1-BB06DA13F001}" destId="{DA2D5B3A-509E-4F15-9B7E-56737F566841}" srcOrd="0" destOrd="0" presId="urn:microsoft.com/office/officeart/2005/8/layout/orgChart1"/>
    <dgm:cxn modelId="{D42BA3EC-436E-4BF4-A2DD-644E54107034}" type="presParOf" srcId="{1D22FF39-7D56-4A00-BCB1-BB06DA13F001}" destId="{BCAC21D7-278A-425C-A036-9E088C578759}" srcOrd="1" destOrd="0" presId="urn:microsoft.com/office/officeart/2005/8/layout/orgChart1"/>
    <dgm:cxn modelId="{55C91574-2C38-4EC0-8F97-49615CBAD79E}" type="presParOf" srcId="{54D4D450-36ED-420A-9820-07BC0B6616A1}" destId="{341C6991-6241-4AF4-B964-E5C3A542B3E8}" srcOrd="1" destOrd="0" presId="urn:microsoft.com/office/officeart/2005/8/layout/orgChart1"/>
    <dgm:cxn modelId="{D0C48078-8396-469C-90C9-2E14DB011C47}" type="presParOf" srcId="{54D4D450-36ED-420A-9820-07BC0B6616A1}" destId="{54ECFF23-9F5D-4DA5-86D6-AB81FCE44317}" srcOrd="2" destOrd="0" presId="urn:microsoft.com/office/officeart/2005/8/layout/orgChart1"/>
    <dgm:cxn modelId="{EA124C34-D240-48E7-BFAB-0A947B5E175C}" type="presParOf" srcId="{B067175E-F4E9-4FBE-B335-40947E41777E}" destId="{5F7A545D-C59C-4D27-B530-EED82F51572E}" srcOrd="2" destOrd="0" presId="urn:microsoft.com/office/officeart/2005/8/layout/orgChart1"/>
    <dgm:cxn modelId="{2729BFC5-2237-41E4-8CD3-7300384FBB1A}" type="presParOf" srcId="{377367C8-6210-460F-BDB5-286FDCA7A278}" destId="{F0E1CC9A-22E4-4574-A87A-68E618A16F70}" srcOrd="6" destOrd="0" presId="urn:microsoft.com/office/officeart/2005/8/layout/orgChart1"/>
    <dgm:cxn modelId="{3E342F00-D448-4D91-B7E2-800B55AD5221}" type="presParOf" srcId="{377367C8-6210-460F-BDB5-286FDCA7A278}" destId="{231E6E72-D0FA-46C3-B78D-C34F70B4F109}" srcOrd="7" destOrd="0" presId="urn:microsoft.com/office/officeart/2005/8/layout/orgChart1"/>
    <dgm:cxn modelId="{7451DACD-659B-45F2-A335-A634D3768ACC}" type="presParOf" srcId="{231E6E72-D0FA-46C3-B78D-C34F70B4F109}" destId="{F34F0475-A9CA-4867-A68F-E4009A6B7FDB}" srcOrd="0" destOrd="0" presId="urn:microsoft.com/office/officeart/2005/8/layout/orgChart1"/>
    <dgm:cxn modelId="{0A0CC4CA-4FBE-4AF7-B35B-5E0F083D8282}" type="presParOf" srcId="{F34F0475-A9CA-4867-A68F-E4009A6B7FDB}" destId="{B295B1CA-3050-4960-9BDC-2D17C665D5E9}" srcOrd="0" destOrd="0" presId="urn:microsoft.com/office/officeart/2005/8/layout/orgChart1"/>
    <dgm:cxn modelId="{EBFD8BA8-E15C-45D2-8F1D-8EE94B9D33BC}" type="presParOf" srcId="{F34F0475-A9CA-4867-A68F-E4009A6B7FDB}" destId="{A463AA00-93A9-4AB3-8C7C-A546BD895155}" srcOrd="1" destOrd="0" presId="urn:microsoft.com/office/officeart/2005/8/layout/orgChart1"/>
    <dgm:cxn modelId="{D43E3E7C-2D7F-4E2F-BCA0-EE90DC2EF2CE}" type="presParOf" srcId="{231E6E72-D0FA-46C3-B78D-C34F70B4F109}" destId="{5EEC4BEA-82A7-4919-9FFC-D4B3A5A4C7D8}" srcOrd="1" destOrd="0" presId="urn:microsoft.com/office/officeart/2005/8/layout/orgChart1"/>
    <dgm:cxn modelId="{209B5E19-17C5-4BA9-BEF3-DC264364EC67}" type="presParOf" srcId="{5EEC4BEA-82A7-4919-9FFC-D4B3A5A4C7D8}" destId="{E2B11EA8-5653-4556-B342-652C7D5B62BC}" srcOrd="0" destOrd="0" presId="urn:microsoft.com/office/officeart/2005/8/layout/orgChart1"/>
    <dgm:cxn modelId="{FAFA3C14-05B0-4A9B-B144-9CBB29027181}" type="presParOf" srcId="{5EEC4BEA-82A7-4919-9FFC-D4B3A5A4C7D8}" destId="{6EA3A7A1-4A1E-47F4-9A58-847AFE3DEF47}" srcOrd="1" destOrd="0" presId="urn:microsoft.com/office/officeart/2005/8/layout/orgChart1"/>
    <dgm:cxn modelId="{3ABDAF70-2F9E-4393-9980-12B0E720F812}" type="presParOf" srcId="{6EA3A7A1-4A1E-47F4-9A58-847AFE3DEF47}" destId="{E64D67FF-2EBA-48E7-B73B-442CE9FD9C4E}" srcOrd="0" destOrd="0" presId="urn:microsoft.com/office/officeart/2005/8/layout/orgChart1"/>
    <dgm:cxn modelId="{34D69149-856A-43B9-B6F2-35351EE16CA6}" type="presParOf" srcId="{E64D67FF-2EBA-48E7-B73B-442CE9FD9C4E}" destId="{90A6779D-FCA5-4F51-8F13-75E24F33A141}" srcOrd="0" destOrd="0" presId="urn:microsoft.com/office/officeart/2005/8/layout/orgChart1"/>
    <dgm:cxn modelId="{2E1624DF-E5E1-45FD-B452-8291C9913494}" type="presParOf" srcId="{E64D67FF-2EBA-48E7-B73B-442CE9FD9C4E}" destId="{2F7D03AB-253C-4720-8B3C-C15B435FA0C4}" srcOrd="1" destOrd="0" presId="urn:microsoft.com/office/officeart/2005/8/layout/orgChart1"/>
    <dgm:cxn modelId="{3BF30B50-D728-4155-ADBF-87597402BF01}" type="presParOf" srcId="{6EA3A7A1-4A1E-47F4-9A58-847AFE3DEF47}" destId="{5CF8F945-36CE-4EDE-8AD9-A44E556120F7}" srcOrd="1" destOrd="0" presId="urn:microsoft.com/office/officeart/2005/8/layout/orgChart1"/>
    <dgm:cxn modelId="{30F45062-8B14-4D0D-9E4F-C52F27312CAC}" type="presParOf" srcId="{6EA3A7A1-4A1E-47F4-9A58-847AFE3DEF47}" destId="{64A70EB0-47FA-442B-8C33-7B6B4B23EA23}" srcOrd="2" destOrd="0" presId="urn:microsoft.com/office/officeart/2005/8/layout/orgChart1"/>
    <dgm:cxn modelId="{8FE1ECB1-449D-4FBE-AAA9-E12482755196}" type="presParOf" srcId="{5EEC4BEA-82A7-4919-9FFC-D4B3A5A4C7D8}" destId="{58C8DCD6-B672-41FE-A2DC-E7EC1B119D20}" srcOrd="2" destOrd="0" presId="urn:microsoft.com/office/officeart/2005/8/layout/orgChart1"/>
    <dgm:cxn modelId="{A0137CE2-919F-42D4-BA79-C601BAEAF7F9}" type="presParOf" srcId="{5EEC4BEA-82A7-4919-9FFC-D4B3A5A4C7D8}" destId="{2FF002A3-9DC2-424A-B3CC-8A5290E56C8D}" srcOrd="3" destOrd="0" presId="urn:microsoft.com/office/officeart/2005/8/layout/orgChart1"/>
    <dgm:cxn modelId="{C4345766-2939-488B-8C83-B765B762549A}" type="presParOf" srcId="{2FF002A3-9DC2-424A-B3CC-8A5290E56C8D}" destId="{75B41528-1483-46F1-8463-1B0C46C6FB18}" srcOrd="0" destOrd="0" presId="urn:microsoft.com/office/officeart/2005/8/layout/orgChart1"/>
    <dgm:cxn modelId="{78639216-C8F2-4356-8841-D4028D00803B}" type="presParOf" srcId="{75B41528-1483-46F1-8463-1B0C46C6FB18}" destId="{9169CDDC-DBE2-416D-815C-C86EB06F9760}" srcOrd="0" destOrd="0" presId="urn:microsoft.com/office/officeart/2005/8/layout/orgChart1"/>
    <dgm:cxn modelId="{923EA81F-F3FA-4D4C-93AC-3FA126CDDB4B}" type="presParOf" srcId="{75B41528-1483-46F1-8463-1B0C46C6FB18}" destId="{9BCD3553-1431-475D-9D95-27F166E786A0}" srcOrd="1" destOrd="0" presId="urn:microsoft.com/office/officeart/2005/8/layout/orgChart1"/>
    <dgm:cxn modelId="{71920FEA-1020-411B-99F3-5480AA521AD9}" type="presParOf" srcId="{2FF002A3-9DC2-424A-B3CC-8A5290E56C8D}" destId="{A31D65EC-8F20-48A7-A01C-07A25C79A5F4}" srcOrd="1" destOrd="0" presId="urn:microsoft.com/office/officeart/2005/8/layout/orgChart1"/>
    <dgm:cxn modelId="{E96A91CD-41F4-4728-9EB8-B0B8488C8F51}" type="presParOf" srcId="{2FF002A3-9DC2-424A-B3CC-8A5290E56C8D}" destId="{FC9E7DBA-85C3-4691-88BA-6F3DD121A007}" srcOrd="2" destOrd="0" presId="urn:microsoft.com/office/officeart/2005/8/layout/orgChart1"/>
    <dgm:cxn modelId="{A915FD7B-DF8B-4D2A-971C-D4147E6C1113}" type="presParOf" srcId="{231E6E72-D0FA-46C3-B78D-C34F70B4F109}" destId="{8DA9DE29-B389-498B-8627-B05D1DDB99B8}" srcOrd="2" destOrd="0" presId="urn:microsoft.com/office/officeart/2005/8/layout/orgChart1"/>
    <dgm:cxn modelId="{9116A177-D3C0-45FB-B196-D6004631BB2B}" type="presParOf" srcId="{A3723AA1-0B28-47CE-B1FC-EB1F304C14D7}" destId="{D7E88A1C-9E6B-4A93-9222-DDF6C6F3144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8DCD6-B672-41FE-A2DC-E7EC1B119D20}">
      <dsp:nvSpPr>
        <dsp:cNvPr id="0" name=""/>
        <dsp:cNvSpPr/>
      </dsp:nvSpPr>
      <dsp:spPr>
        <a:xfrm>
          <a:off x="7271578" y="1809335"/>
          <a:ext cx="223915" cy="1746539"/>
        </a:xfrm>
        <a:custGeom>
          <a:avLst/>
          <a:gdLst/>
          <a:ahLst/>
          <a:cxnLst/>
          <a:rect l="0" t="0" r="0" b="0"/>
          <a:pathLst>
            <a:path>
              <a:moveTo>
                <a:pt x="0" y="0"/>
              </a:moveTo>
              <a:lnTo>
                <a:pt x="0" y="1746539"/>
              </a:lnTo>
              <a:lnTo>
                <a:pt x="223915" y="174653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B11EA8-5653-4556-B342-652C7D5B62BC}">
      <dsp:nvSpPr>
        <dsp:cNvPr id="0" name=""/>
        <dsp:cNvSpPr/>
      </dsp:nvSpPr>
      <dsp:spPr>
        <a:xfrm>
          <a:off x="7271578" y="1809335"/>
          <a:ext cx="223915" cy="686673"/>
        </a:xfrm>
        <a:custGeom>
          <a:avLst/>
          <a:gdLst/>
          <a:ahLst/>
          <a:cxnLst/>
          <a:rect l="0" t="0" r="0" b="0"/>
          <a:pathLst>
            <a:path>
              <a:moveTo>
                <a:pt x="0" y="0"/>
              </a:moveTo>
              <a:lnTo>
                <a:pt x="0" y="686673"/>
              </a:lnTo>
              <a:lnTo>
                <a:pt x="223915" y="68667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E1CC9A-22E4-4574-A87A-68E618A16F70}">
      <dsp:nvSpPr>
        <dsp:cNvPr id="0" name=""/>
        <dsp:cNvSpPr/>
      </dsp:nvSpPr>
      <dsp:spPr>
        <a:xfrm>
          <a:off x="5159310" y="749469"/>
          <a:ext cx="2709375" cy="313481"/>
        </a:xfrm>
        <a:custGeom>
          <a:avLst/>
          <a:gdLst/>
          <a:ahLst/>
          <a:cxnLst/>
          <a:rect l="0" t="0" r="0" b="0"/>
          <a:pathLst>
            <a:path>
              <a:moveTo>
                <a:pt x="0" y="0"/>
              </a:moveTo>
              <a:lnTo>
                <a:pt x="0" y="156740"/>
              </a:lnTo>
              <a:lnTo>
                <a:pt x="2709375" y="156740"/>
              </a:lnTo>
              <a:lnTo>
                <a:pt x="2709375" y="313481"/>
              </a:lnTo>
            </a:path>
          </a:pathLst>
        </a:custGeom>
        <a:noFill/>
        <a:ln w="19050" cap="flat" cmpd="sng" algn="ctr">
          <a:solidFill>
            <a:schemeClr val="accent1"/>
          </a:solidFill>
          <a:prstDash val="solid"/>
          <a:miter lim="800000"/>
        </a:ln>
        <a:effectLst/>
      </dsp:spPr>
      <dsp:style>
        <a:lnRef idx="2">
          <a:schemeClr val="accent1"/>
        </a:lnRef>
        <a:fillRef idx="0">
          <a:schemeClr val="accent1"/>
        </a:fillRef>
        <a:effectRef idx="1">
          <a:schemeClr val="accent1"/>
        </a:effectRef>
        <a:fontRef idx="minor">
          <a:schemeClr val="tx1"/>
        </a:fontRef>
      </dsp:style>
    </dsp:sp>
    <dsp:sp modelId="{9004E8D1-04B0-4668-BBC3-77ECB94E8D49}">
      <dsp:nvSpPr>
        <dsp:cNvPr id="0" name=""/>
        <dsp:cNvSpPr/>
      </dsp:nvSpPr>
      <dsp:spPr>
        <a:xfrm>
          <a:off x="5465327" y="1809335"/>
          <a:ext cx="223915" cy="3866270"/>
        </a:xfrm>
        <a:custGeom>
          <a:avLst/>
          <a:gdLst/>
          <a:ahLst/>
          <a:cxnLst/>
          <a:rect l="0" t="0" r="0" b="0"/>
          <a:pathLst>
            <a:path>
              <a:moveTo>
                <a:pt x="0" y="0"/>
              </a:moveTo>
              <a:lnTo>
                <a:pt x="0" y="3866270"/>
              </a:lnTo>
              <a:lnTo>
                <a:pt x="223915" y="3866270"/>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D87422-FE15-4A4C-84DD-2545F5D80546}">
      <dsp:nvSpPr>
        <dsp:cNvPr id="0" name=""/>
        <dsp:cNvSpPr/>
      </dsp:nvSpPr>
      <dsp:spPr>
        <a:xfrm>
          <a:off x="5465327" y="1809335"/>
          <a:ext cx="223915" cy="2806405"/>
        </a:xfrm>
        <a:custGeom>
          <a:avLst/>
          <a:gdLst/>
          <a:ahLst/>
          <a:cxnLst/>
          <a:rect l="0" t="0" r="0" b="0"/>
          <a:pathLst>
            <a:path>
              <a:moveTo>
                <a:pt x="0" y="0"/>
              </a:moveTo>
              <a:lnTo>
                <a:pt x="0" y="2806405"/>
              </a:lnTo>
              <a:lnTo>
                <a:pt x="223915" y="2806405"/>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A0504F-96A1-41D0-94BF-7A62AA365756}">
      <dsp:nvSpPr>
        <dsp:cNvPr id="0" name=""/>
        <dsp:cNvSpPr/>
      </dsp:nvSpPr>
      <dsp:spPr>
        <a:xfrm>
          <a:off x="5465327" y="1809335"/>
          <a:ext cx="223915" cy="1746539"/>
        </a:xfrm>
        <a:custGeom>
          <a:avLst/>
          <a:gdLst/>
          <a:ahLst/>
          <a:cxnLst/>
          <a:rect l="0" t="0" r="0" b="0"/>
          <a:pathLst>
            <a:path>
              <a:moveTo>
                <a:pt x="0" y="0"/>
              </a:moveTo>
              <a:lnTo>
                <a:pt x="0" y="1746539"/>
              </a:lnTo>
              <a:lnTo>
                <a:pt x="223915" y="174653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BCEF84-B043-4064-AB9C-5F88C35CC8C5}">
      <dsp:nvSpPr>
        <dsp:cNvPr id="0" name=""/>
        <dsp:cNvSpPr/>
      </dsp:nvSpPr>
      <dsp:spPr>
        <a:xfrm>
          <a:off x="5465327" y="1809335"/>
          <a:ext cx="223915" cy="686673"/>
        </a:xfrm>
        <a:custGeom>
          <a:avLst/>
          <a:gdLst/>
          <a:ahLst/>
          <a:cxnLst/>
          <a:rect l="0" t="0" r="0" b="0"/>
          <a:pathLst>
            <a:path>
              <a:moveTo>
                <a:pt x="0" y="0"/>
              </a:moveTo>
              <a:lnTo>
                <a:pt x="0" y="686673"/>
              </a:lnTo>
              <a:lnTo>
                <a:pt x="223915" y="68667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066EBA-55E3-4DFD-A29F-2BC5B5314380}">
      <dsp:nvSpPr>
        <dsp:cNvPr id="0" name=""/>
        <dsp:cNvSpPr/>
      </dsp:nvSpPr>
      <dsp:spPr>
        <a:xfrm>
          <a:off x="5159310" y="749469"/>
          <a:ext cx="903125" cy="313481"/>
        </a:xfrm>
        <a:custGeom>
          <a:avLst/>
          <a:gdLst/>
          <a:ahLst/>
          <a:cxnLst/>
          <a:rect l="0" t="0" r="0" b="0"/>
          <a:pathLst>
            <a:path>
              <a:moveTo>
                <a:pt x="0" y="0"/>
              </a:moveTo>
              <a:lnTo>
                <a:pt x="0" y="156740"/>
              </a:lnTo>
              <a:lnTo>
                <a:pt x="903125" y="156740"/>
              </a:lnTo>
              <a:lnTo>
                <a:pt x="903125" y="31348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291112-01EB-4233-B430-7026C21FFBE7}">
      <dsp:nvSpPr>
        <dsp:cNvPr id="0" name=""/>
        <dsp:cNvSpPr/>
      </dsp:nvSpPr>
      <dsp:spPr>
        <a:xfrm>
          <a:off x="3659077" y="1809335"/>
          <a:ext cx="223915" cy="1746539"/>
        </a:xfrm>
        <a:custGeom>
          <a:avLst/>
          <a:gdLst/>
          <a:ahLst/>
          <a:cxnLst/>
          <a:rect l="0" t="0" r="0" b="0"/>
          <a:pathLst>
            <a:path>
              <a:moveTo>
                <a:pt x="0" y="0"/>
              </a:moveTo>
              <a:lnTo>
                <a:pt x="0" y="1746539"/>
              </a:lnTo>
              <a:lnTo>
                <a:pt x="223915" y="174653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5212F8-B7B6-4537-A580-0A5270B135F8}">
      <dsp:nvSpPr>
        <dsp:cNvPr id="0" name=""/>
        <dsp:cNvSpPr/>
      </dsp:nvSpPr>
      <dsp:spPr>
        <a:xfrm>
          <a:off x="3659077" y="1809335"/>
          <a:ext cx="223915" cy="686673"/>
        </a:xfrm>
        <a:custGeom>
          <a:avLst/>
          <a:gdLst/>
          <a:ahLst/>
          <a:cxnLst/>
          <a:rect l="0" t="0" r="0" b="0"/>
          <a:pathLst>
            <a:path>
              <a:moveTo>
                <a:pt x="0" y="0"/>
              </a:moveTo>
              <a:lnTo>
                <a:pt x="0" y="686673"/>
              </a:lnTo>
              <a:lnTo>
                <a:pt x="223915" y="68667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0B72FF-6551-4715-BE24-85497E236F64}">
      <dsp:nvSpPr>
        <dsp:cNvPr id="0" name=""/>
        <dsp:cNvSpPr/>
      </dsp:nvSpPr>
      <dsp:spPr>
        <a:xfrm>
          <a:off x="4256185" y="749469"/>
          <a:ext cx="903125" cy="313481"/>
        </a:xfrm>
        <a:custGeom>
          <a:avLst/>
          <a:gdLst/>
          <a:ahLst/>
          <a:cxnLst/>
          <a:rect l="0" t="0" r="0" b="0"/>
          <a:pathLst>
            <a:path>
              <a:moveTo>
                <a:pt x="903125" y="0"/>
              </a:moveTo>
              <a:lnTo>
                <a:pt x="903125" y="156740"/>
              </a:lnTo>
              <a:lnTo>
                <a:pt x="0" y="156740"/>
              </a:lnTo>
              <a:lnTo>
                <a:pt x="0" y="31348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DC1920-196A-4E18-8E50-A3992189FB02}">
      <dsp:nvSpPr>
        <dsp:cNvPr id="0" name=""/>
        <dsp:cNvSpPr/>
      </dsp:nvSpPr>
      <dsp:spPr>
        <a:xfrm>
          <a:off x="2449935" y="749469"/>
          <a:ext cx="2709375" cy="313481"/>
        </a:xfrm>
        <a:custGeom>
          <a:avLst/>
          <a:gdLst/>
          <a:ahLst/>
          <a:cxnLst/>
          <a:rect l="0" t="0" r="0" b="0"/>
          <a:pathLst>
            <a:path>
              <a:moveTo>
                <a:pt x="2709375" y="0"/>
              </a:moveTo>
              <a:lnTo>
                <a:pt x="2709375" y="156740"/>
              </a:lnTo>
              <a:lnTo>
                <a:pt x="0" y="156740"/>
              </a:lnTo>
              <a:lnTo>
                <a:pt x="0" y="313481"/>
              </a:lnTo>
            </a:path>
          </a:pathLst>
        </a:custGeom>
        <a:noFill/>
        <a:ln w="19050" cap="flat" cmpd="sng" algn="ctr">
          <a:solidFill>
            <a:schemeClr val="accent1"/>
          </a:solidFill>
          <a:prstDash val="solid"/>
          <a:miter lim="800000"/>
        </a:ln>
        <a:effectLst/>
      </dsp:spPr>
      <dsp:style>
        <a:lnRef idx="2">
          <a:schemeClr val="accent1"/>
        </a:lnRef>
        <a:fillRef idx="0">
          <a:schemeClr val="accent1"/>
        </a:fillRef>
        <a:effectRef idx="1">
          <a:schemeClr val="accent1"/>
        </a:effectRef>
        <a:fontRef idx="minor">
          <a:schemeClr val="tx1"/>
        </a:fontRef>
      </dsp:style>
    </dsp:sp>
    <dsp:sp modelId="{0C3B66A4-0010-4FB5-8899-3834A3C1B6C5}">
      <dsp:nvSpPr>
        <dsp:cNvPr id="0" name=""/>
        <dsp:cNvSpPr/>
      </dsp:nvSpPr>
      <dsp:spPr>
        <a:xfrm>
          <a:off x="4412926" y="3085"/>
          <a:ext cx="1492768" cy="746384"/>
        </a:xfrm>
        <a:prstGeom prst="rect">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i="0" u="none" kern="1200" dirty="0">
              <a:solidFill>
                <a:schemeClr val="bg1"/>
              </a:solidFill>
            </a:rPr>
            <a:t>Executive Director</a:t>
          </a:r>
          <a:endParaRPr lang="en-GB" sz="1200" b="1" kern="1200" dirty="0">
            <a:solidFill>
              <a:schemeClr val="bg1"/>
            </a:solidFill>
          </a:endParaRPr>
        </a:p>
      </dsp:txBody>
      <dsp:txXfrm>
        <a:off x="4412926" y="3085"/>
        <a:ext cx="1492768" cy="746384"/>
      </dsp:txXfrm>
    </dsp:sp>
    <dsp:sp modelId="{7E4CCB23-44F6-4BA6-B120-DB7A00244E67}">
      <dsp:nvSpPr>
        <dsp:cNvPr id="0" name=""/>
        <dsp:cNvSpPr/>
      </dsp:nvSpPr>
      <dsp:spPr>
        <a:xfrm>
          <a:off x="1703550" y="1062951"/>
          <a:ext cx="1492768" cy="746384"/>
        </a:xfrm>
        <a:prstGeom prst="rect">
          <a:avLst/>
        </a:prstGeom>
        <a:solidFill>
          <a:srgbClr val="F4A81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i="0" u="none" kern="1200" dirty="0"/>
            <a:t>Head of People</a:t>
          </a:r>
          <a:endParaRPr lang="en-GB" sz="1200" b="1" kern="1200" dirty="0"/>
        </a:p>
      </dsp:txBody>
      <dsp:txXfrm>
        <a:off x="1703550" y="1062951"/>
        <a:ext cx="1492768" cy="746384"/>
      </dsp:txXfrm>
    </dsp:sp>
    <dsp:sp modelId="{7BA21381-018E-41D0-A435-6A86615D9703}">
      <dsp:nvSpPr>
        <dsp:cNvPr id="0" name=""/>
        <dsp:cNvSpPr/>
      </dsp:nvSpPr>
      <dsp:spPr>
        <a:xfrm>
          <a:off x="3509801" y="1062951"/>
          <a:ext cx="1492768" cy="746384"/>
        </a:xfrm>
        <a:prstGeom prst="rect">
          <a:avLst/>
        </a:prstGeom>
        <a:solidFill>
          <a:srgbClr val="F4A81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i="0" u="none" kern="1200" dirty="0"/>
            <a:t> Director of Communications</a:t>
          </a:r>
          <a:endParaRPr lang="en-GB" sz="1200" b="1" kern="1200" dirty="0"/>
        </a:p>
      </dsp:txBody>
      <dsp:txXfrm>
        <a:off x="3509801" y="1062951"/>
        <a:ext cx="1492768" cy="746384"/>
      </dsp:txXfrm>
    </dsp:sp>
    <dsp:sp modelId="{8EB06AAE-3C2A-4023-BCF2-B539464DC458}">
      <dsp:nvSpPr>
        <dsp:cNvPr id="0" name=""/>
        <dsp:cNvSpPr/>
      </dsp:nvSpPr>
      <dsp:spPr>
        <a:xfrm>
          <a:off x="3882993" y="2122816"/>
          <a:ext cx="1492768" cy="746384"/>
        </a:xfrm>
        <a:prstGeom prst="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i="0" u="none" kern="1200" dirty="0"/>
            <a:t>Head of Media and Content</a:t>
          </a:r>
          <a:endParaRPr lang="en-GB" sz="1200" b="1" kern="1200" dirty="0"/>
        </a:p>
      </dsp:txBody>
      <dsp:txXfrm>
        <a:off x="3882993" y="2122816"/>
        <a:ext cx="1492768" cy="746384"/>
      </dsp:txXfrm>
    </dsp:sp>
    <dsp:sp modelId="{BAB4438D-14B0-415B-B1A9-997C2A37D21E}">
      <dsp:nvSpPr>
        <dsp:cNvPr id="0" name=""/>
        <dsp:cNvSpPr/>
      </dsp:nvSpPr>
      <dsp:spPr>
        <a:xfrm>
          <a:off x="3882993" y="3182682"/>
          <a:ext cx="1492768" cy="746384"/>
        </a:xfrm>
        <a:prstGeom prst="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i="0" u="none" kern="1200" dirty="0"/>
            <a:t>Head of Marketing</a:t>
          </a:r>
          <a:endParaRPr lang="en-GB" sz="1200" b="1" kern="1200" dirty="0"/>
        </a:p>
      </dsp:txBody>
      <dsp:txXfrm>
        <a:off x="3882993" y="3182682"/>
        <a:ext cx="1492768" cy="746384"/>
      </dsp:txXfrm>
    </dsp:sp>
    <dsp:sp modelId="{CD741FF2-C5A0-4437-9C5B-5DBB2B3948AB}">
      <dsp:nvSpPr>
        <dsp:cNvPr id="0" name=""/>
        <dsp:cNvSpPr/>
      </dsp:nvSpPr>
      <dsp:spPr>
        <a:xfrm>
          <a:off x="5316051" y="1062951"/>
          <a:ext cx="1492768" cy="746384"/>
        </a:xfrm>
        <a:prstGeom prst="rect">
          <a:avLst/>
        </a:prstGeom>
        <a:solidFill>
          <a:srgbClr val="F4A81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i="0" u="none" kern="1200" dirty="0"/>
            <a:t>Director</a:t>
          </a:r>
          <a:r>
            <a:rPr lang="en-GB" sz="1200" b="1" i="0" u="none" kern="1200" baseline="0" dirty="0"/>
            <a:t> of </a:t>
          </a:r>
          <a:br>
            <a:rPr lang="en-GB" sz="1200" b="1" i="0" u="none" kern="1200" baseline="0" dirty="0"/>
          </a:br>
          <a:r>
            <a:rPr lang="en-GB" sz="1200" b="1" i="0" u="none" kern="1200" baseline="0"/>
            <a:t>Supporter Engagement</a:t>
          </a:r>
          <a:endParaRPr lang="en-GB" sz="1200" b="1" i="0" u="none" kern="1200" dirty="0"/>
        </a:p>
      </dsp:txBody>
      <dsp:txXfrm>
        <a:off x="5316051" y="1062951"/>
        <a:ext cx="1492768" cy="746384"/>
      </dsp:txXfrm>
    </dsp:sp>
    <dsp:sp modelId="{84394334-FB14-4DA6-ABF4-D1BDB96A8BE8}">
      <dsp:nvSpPr>
        <dsp:cNvPr id="0" name=""/>
        <dsp:cNvSpPr/>
      </dsp:nvSpPr>
      <dsp:spPr>
        <a:xfrm>
          <a:off x="5689243" y="2122816"/>
          <a:ext cx="1492768" cy="746384"/>
        </a:xfrm>
        <a:prstGeom prst="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i="0" u="none" kern="1200" dirty="0"/>
            <a:t>Head of Grassroots</a:t>
          </a:r>
        </a:p>
      </dsp:txBody>
      <dsp:txXfrm>
        <a:off x="5689243" y="2122816"/>
        <a:ext cx="1492768" cy="746384"/>
      </dsp:txXfrm>
    </dsp:sp>
    <dsp:sp modelId="{D165A6C6-F265-442C-B80E-7EED61F74232}">
      <dsp:nvSpPr>
        <dsp:cNvPr id="0" name=""/>
        <dsp:cNvSpPr/>
      </dsp:nvSpPr>
      <dsp:spPr>
        <a:xfrm>
          <a:off x="5689243" y="3182682"/>
          <a:ext cx="1492768" cy="746384"/>
        </a:xfrm>
        <a:prstGeom prst="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i="0" u="none" kern="1200" dirty="0"/>
            <a:t>Head of Supporter Care</a:t>
          </a:r>
          <a:endParaRPr lang="en-GB" sz="1200" b="1" kern="1200" dirty="0"/>
        </a:p>
      </dsp:txBody>
      <dsp:txXfrm>
        <a:off x="5689243" y="3182682"/>
        <a:ext cx="1492768" cy="746384"/>
      </dsp:txXfrm>
    </dsp:sp>
    <dsp:sp modelId="{80CEEE0B-70DF-439D-9287-C15B98F49F97}">
      <dsp:nvSpPr>
        <dsp:cNvPr id="0" name=""/>
        <dsp:cNvSpPr/>
      </dsp:nvSpPr>
      <dsp:spPr>
        <a:xfrm>
          <a:off x="5689243" y="4242548"/>
          <a:ext cx="1492768" cy="746384"/>
        </a:xfrm>
        <a:prstGeom prst="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i="0" u="none" kern="1200" dirty="0"/>
            <a:t>Head of Institutional Giving and Partnerships</a:t>
          </a:r>
        </a:p>
      </dsp:txBody>
      <dsp:txXfrm>
        <a:off x="5689243" y="4242548"/>
        <a:ext cx="1492768" cy="746384"/>
      </dsp:txXfrm>
    </dsp:sp>
    <dsp:sp modelId="{DA2D5B3A-509E-4F15-9B7E-56737F566841}">
      <dsp:nvSpPr>
        <dsp:cNvPr id="0" name=""/>
        <dsp:cNvSpPr/>
      </dsp:nvSpPr>
      <dsp:spPr>
        <a:xfrm>
          <a:off x="5689243" y="5302414"/>
          <a:ext cx="1492768" cy="746384"/>
        </a:xfrm>
        <a:prstGeom prst="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GB" sz="1200" b="1" kern="1200" dirty="0"/>
        </a:p>
        <a:p>
          <a:pPr marL="0" lvl="0" indent="0" algn="ctr" defTabSz="533400">
            <a:lnSpc>
              <a:spcPct val="90000"/>
            </a:lnSpc>
            <a:spcBef>
              <a:spcPct val="0"/>
            </a:spcBef>
            <a:spcAft>
              <a:spcPct val="35000"/>
            </a:spcAft>
            <a:buNone/>
          </a:pPr>
          <a:r>
            <a:rPr lang="en-GB" sz="1200" b="1" kern="1200" dirty="0"/>
            <a:t>Head of Philanthropy and Partnerships </a:t>
          </a:r>
          <a:br>
            <a:rPr lang="en-GB" sz="1200" b="1" kern="1200" dirty="0"/>
          </a:br>
          <a:endParaRPr lang="en-GB" sz="1200" b="1" kern="1200" dirty="0"/>
        </a:p>
      </dsp:txBody>
      <dsp:txXfrm>
        <a:off x="5689243" y="5302414"/>
        <a:ext cx="1492768" cy="746384"/>
      </dsp:txXfrm>
    </dsp:sp>
    <dsp:sp modelId="{B295B1CA-3050-4960-9BDC-2D17C665D5E9}">
      <dsp:nvSpPr>
        <dsp:cNvPr id="0" name=""/>
        <dsp:cNvSpPr/>
      </dsp:nvSpPr>
      <dsp:spPr>
        <a:xfrm>
          <a:off x="7122301" y="1062951"/>
          <a:ext cx="1492768" cy="746384"/>
        </a:xfrm>
        <a:prstGeom prst="rect">
          <a:avLst/>
        </a:prstGeom>
        <a:solidFill>
          <a:srgbClr val="F4A81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i="0" u="none" kern="1200" dirty="0"/>
            <a:t>Director of Finance </a:t>
          </a:r>
          <a:br>
            <a:rPr lang="en-GB" sz="1200" b="1" i="0" u="none" kern="1200" dirty="0"/>
          </a:br>
          <a:r>
            <a:rPr lang="en-GB" sz="1200" b="1" i="0" u="none" kern="1200" dirty="0"/>
            <a:t>and Operations</a:t>
          </a:r>
          <a:endParaRPr lang="en-GB" sz="1200" b="1" kern="1200" dirty="0"/>
        </a:p>
      </dsp:txBody>
      <dsp:txXfrm>
        <a:off x="7122301" y="1062951"/>
        <a:ext cx="1492768" cy="746384"/>
      </dsp:txXfrm>
    </dsp:sp>
    <dsp:sp modelId="{90A6779D-FCA5-4F51-8F13-75E24F33A141}">
      <dsp:nvSpPr>
        <dsp:cNvPr id="0" name=""/>
        <dsp:cNvSpPr/>
      </dsp:nvSpPr>
      <dsp:spPr>
        <a:xfrm>
          <a:off x="7495493" y="2122816"/>
          <a:ext cx="1492768" cy="746384"/>
        </a:xfrm>
        <a:prstGeom prst="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dirty="0"/>
            <a:t>Head of Finance</a:t>
          </a:r>
        </a:p>
      </dsp:txBody>
      <dsp:txXfrm>
        <a:off x="7495493" y="2122816"/>
        <a:ext cx="1492768" cy="746384"/>
      </dsp:txXfrm>
    </dsp:sp>
    <dsp:sp modelId="{9169CDDC-DBE2-416D-815C-C86EB06F9760}">
      <dsp:nvSpPr>
        <dsp:cNvPr id="0" name=""/>
        <dsp:cNvSpPr/>
      </dsp:nvSpPr>
      <dsp:spPr>
        <a:xfrm>
          <a:off x="7495493" y="3182682"/>
          <a:ext cx="1492768" cy="746384"/>
        </a:xfrm>
        <a:prstGeom prst="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i="0" u="none" kern="1200" dirty="0"/>
            <a:t>Head of Data and Operations</a:t>
          </a:r>
          <a:endParaRPr lang="en-GB" sz="1200" b="1" kern="1200" dirty="0"/>
        </a:p>
      </dsp:txBody>
      <dsp:txXfrm>
        <a:off x="7495493" y="3182682"/>
        <a:ext cx="1492768" cy="74638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56419-5CE4-4D5A-884A-82CBA3A86B7D}" type="datetimeFigureOut">
              <a:rPr lang="en-GB" smtClean="0"/>
              <a:t>20/02/2025</a:t>
            </a:fld>
            <a:endParaRPr lang="en-GB"/>
          </a:p>
        </p:txBody>
      </p:sp>
      <p:sp>
        <p:nvSpPr>
          <p:cNvPr id="4" name="Slide Image Placeholder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C1B641-9968-4F39-AD9C-AAA3335ACE86}" type="slidenum">
              <a:rPr lang="en-GB" smtClean="0"/>
              <a:t>‹#›</a:t>
            </a:fld>
            <a:endParaRPr lang="en-GB"/>
          </a:p>
        </p:txBody>
      </p:sp>
    </p:spTree>
    <p:extLst>
      <p:ext uri="{BB962C8B-B14F-4D97-AF65-F5344CB8AC3E}">
        <p14:creationId xmlns:p14="http://schemas.microsoft.com/office/powerpoint/2010/main" val="1853287306"/>
      </p:ext>
    </p:extLst>
  </p:cSld>
  <p:clrMap bg1="lt1" tx1="dk1" bg2="lt2" tx2="dk2" accent1="accent1" accent2="accent2" accent3="accent3" accent4="accent4" accent5="accent5" accent6="accent6" hlink="hlink" folHlink="folHlink"/>
  <p:notesStyle>
    <a:lvl1pPr marL="0" algn="l" defTabSz="1042873" rtl="0" eaLnBrk="1" latinLnBrk="0" hangingPunct="1">
      <a:defRPr sz="1369" kern="1200">
        <a:solidFill>
          <a:schemeClr val="tx1"/>
        </a:solidFill>
        <a:latin typeface="+mn-lt"/>
        <a:ea typeface="+mn-ea"/>
        <a:cs typeface="+mn-cs"/>
      </a:defRPr>
    </a:lvl1pPr>
    <a:lvl2pPr marL="521437" algn="l" defTabSz="1042873" rtl="0" eaLnBrk="1" latinLnBrk="0" hangingPunct="1">
      <a:defRPr sz="1369" kern="1200">
        <a:solidFill>
          <a:schemeClr val="tx1"/>
        </a:solidFill>
        <a:latin typeface="+mn-lt"/>
        <a:ea typeface="+mn-ea"/>
        <a:cs typeface="+mn-cs"/>
      </a:defRPr>
    </a:lvl2pPr>
    <a:lvl3pPr marL="1042873" algn="l" defTabSz="1042873" rtl="0" eaLnBrk="1" latinLnBrk="0" hangingPunct="1">
      <a:defRPr sz="1369" kern="1200">
        <a:solidFill>
          <a:schemeClr val="tx1"/>
        </a:solidFill>
        <a:latin typeface="+mn-lt"/>
        <a:ea typeface="+mn-ea"/>
        <a:cs typeface="+mn-cs"/>
      </a:defRPr>
    </a:lvl3pPr>
    <a:lvl4pPr marL="1564310" algn="l" defTabSz="1042873" rtl="0" eaLnBrk="1" latinLnBrk="0" hangingPunct="1">
      <a:defRPr sz="1369" kern="1200">
        <a:solidFill>
          <a:schemeClr val="tx1"/>
        </a:solidFill>
        <a:latin typeface="+mn-lt"/>
        <a:ea typeface="+mn-ea"/>
        <a:cs typeface="+mn-cs"/>
      </a:defRPr>
    </a:lvl4pPr>
    <a:lvl5pPr marL="2085746" algn="l" defTabSz="1042873" rtl="0" eaLnBrk="1" latinLnBrk="0" hangingPunct="1">
      <a:defRPr sz="1369" kern="1200">
        <a:solidFill>
          <a:schemeClr val="tx1"/>
        </a:solidFill>
        <a:latin typeface="+mn-lt"/>
        <a:ea typeface="+mn-ea"/>
        <a:cs typeface="+mn-cs"/>
      </a:defRPr>
    </a:lvl5pPr>
    <a:lvl6pPr marL="2607183" algn="l" defTabSz="1042873" rtl="0" eaLnBrk="1" latinLnBrk="0" hangingPunct="1">
      <a:defRPr sz="1369" kern="1200">
        <a:solidFill>
          <a:schemeClr val="tx1"/>
        </a:solidFill>
        <a:latin typeface="+mn-lt"/>
        <a:ea typeface="+mn-ea"/>
        <a:cs typeface="+mn-cs"/>
      </a:defRPr>
    </a:lvl6pPr>
    <a:lvl7pPr marL="3128620" algn="l" defTabSz="1042873" rtl="0" eaLnBrk="1" latinLnBrk="0" hangingPunct="1">
      <a:defRPr sz="1369" kern="1200">
        <a:solidFill>
          <a:schemeClr val="tx1"/>
        </a:solidFill>
        <a:latin typeface="+mn-lt"/>
        <a:ea typeface="+mn-ea"/>
        <a:cs typeface="+mn-cs"/>
      </a:defRPr>
    </a:lvl7pPr>
    <a:lvl8pPr marL="3650056" algn="l" defTabSz="1042873" rtl="0" eaLnBrk="1" latinLnBrk="0" hangingPunct="1">
      <a:defRPr sz="1369" kern="1200">
        <a:solidFill>
          <a:schemeClr val="tx1"/>
        </a:solidFill>
        <a:latin typeface="+mn-lt"/>
        <a:ea typeface="+mn-ea"/>
        <a:cs typeface="+mn-cs"/>
      </a:defRPr>
    </a:lvl8pPr>
    <a:lvl9pPr marL="4171493" algn="l" defTabSz="1042873" rtl="0" eaLnBrk="1" latinLnBrk="0" hangingPunct="1">
      <a:defRPr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Footer Placeholder 4">
            <a:extLst>
              <a:ext uri="{FF2B5EF4-FFF2-40B4-BE49-F238E27FC236}">
                <a16:creationId xmlns:a16="http://schemas.microsoft.com/office/drawing/2014/main" id="{C1608040-907D-4412-8B1B-46027B720759}"/>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2802993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C1B641-9968-4F39-AD9C-AAA3335ACE86}" type="slidenum">
              <a:rPr lang="en-GB" smtClean="0"/>
              <a:t>5</a:t>
            </a:fld>
            <a:endParaRPr lang="en-GB"/>
          </a:p>
        </p:txBody>
      </p:sp>
    </p:spTree>
    <p:extLst>
      <p:ext uri="{BB962C8B-B14F-4D97-AF65-F5344CB8AC3E}">
        <p14:creationId xmlns:p14="http://schemas.microsoft.com/office/powerpoint/2010/main" val="1346156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C1B641-9968-4F39-AD9C-AAA3335ACE86}" type="slidenum">
              <a:rPr lang="en-GB" smtClean="0"/>
              <a:t>17</a:t>
            </a:fld>
            <a:endParaRPr lang="en-GB"/>
          </a:p>
        </p:txBody>
      </p:sp>
    </p:spTree>
    <p:extLst>
      <p:ext uri="{BB962C8B-B14F-4D97-AF65-F5344CB8AC3E}">
        <p14:creationId xmlns:p14="http://schemas.microsoft.com/office/powerpoint/2010/main" val="3691581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n-US"/>
              <a:t>Click to edit Master title style</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US" dirty="0"/>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A235A31F-F770-4EB9-B846-EA1E7A22D560}" type="datetime1">
              <a:rPr lang="en-US" smtClean="0"/>
              <a:t>2/20/2025</a:t>
            </a:fld>
            <a:endParaRPr lang="en-US" dirty="0"/>
          </a:p>
        </p:txBody>
      </p:sp>
      <p:sp>
        <p:nvSpPr>
          <p:cNvPr id="5" name="Footer Placeholder 4"/>
          <p:cNvSpPr>
            <a:spLocks noGrp="1"/>
          </p:cNvSpPr>
          <p:nvPr>
            <p:ph type="ftr" sz="quarter" idx="11"/>
          </p:nvPr>
        </p:nvSpPr>
        <p:spPr/>
        <p:txBody>
          <a:bodyPr/>
          <a:lstStyle>
            <a:lvl1pPr>
              <a:defRPr sz="1000"/>
            </a:lvl1pPr>
          </a:lstStyle>
          <a:p>
            <a:r>
              <a:rPr lang="en-GB" dirty="0"/>
              <a:t>Recruitment pack - Head of Marketing  </a:t>
            </a:r>
          </a:p>
        </p:txBody>
      </p:sp>
      <p:sp>
        <p:nvSpPr>
          <p:cNvPr id="6" name="Slide Number Placeholder 5"/>
          <p:cNvSpPr>
            <a:spLocks noGrp="1"/>
          </p:cNvSpPr>
          <p:nvPr>
            <p:ph type="sldNum" sz="quarter" idx="12"/>
          </p:nvPr>
        </p:nvSpPr>
        <p:spPr/>
        <p:txBody>
          <a:bodyPr/>
          <a:lstStyle>
            <a:lvl1pPr>
              <a:defRPr sz="900"/>
            </a:lvl1pPr>
          </a:lstStyle>
          <a:p>
            <a:fld id="{95F609C7-1106-4C42-AFF4-E1AD2FB5B13D}" type="slidenum">
              <a:rPr lang="en-GB" smtClean="0"/>
              <a:pPr/>
              <a:t>‹#›</a:t>
            </a:fld>
            <a:endParaRPr lang="en-GB" dirty="0"/>
          </a:p>
        </p:txBody>
      </p:sp>
    </p:spTree>
    <p:extLst>
      <p:ext uri="{BB962C8B-B14F-4D97-AF65-F5344CB8AC3E}">
        <p14:creationId xmlns:p14="http://schemas.microsoft.com/office/powerpoint/2010/main" val="4189272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ABDE1E8B-5277-4EC6-B356-78988EA0B0D9}" type="datetime1">
              <a:rPr lang="en-US" smtClean="0"/>
              <a:t>2/20/2025</a:t>
            </a:fld>
            <a:endParaRPr lang="en-US" dirty="0"/>
          </a:p>
        </p:txBody>
      </p:sp>
      <p:sp>
        <p:nvSpPr>
          <p:cNvPr id="5" name="Footer Placeholder 4"/>
          <p:cNvSpPr>
            <a:spLocks noGrp="1"/>
          </p:cNvSpPr>
          <p:nvPr>
            <p:ph type="ftr" sz="quarter" idx="11"/>
          </p:nvPr>
        </p:nvSpPr>
        <p:spPr/>
        <p:txBody>
          <a:bodyPr/>
          <a:lstStyle/>
          <a:p>
            <a:r>
              <a:rPr lang="en-GB"/>
              <a:t>Recruitment pack - Head of Marketing  </a:t>
            </a:r>
            <a:endParaRPr lang="en-GB" dirty="0"/>
          </a:p>
        </p:txBody>
      </p:sp>
      <p:sp>
        <p:nvSpPr>
          <p:cNvPr id="6" name="Slide Number Placeholder 5"/>
          <p:cNvSpPr>
            <a:spLocks noGrp="1"/>
          </p:cNvSpPr>
          <p:nvPr>
            <p:ph type="sldNum" sz="quarter" idx="12"/>
          </p:nvPr>
        </p:nvSpPr>
        <p:spPr/>
        <p:txBody>
          <a:bodyPr/>
          <a:lstStyle/>
          <a:p>
            <a:fld id="{95F609C7-1106-4C42-AFF4-E1AD2FB5B13D}" type="slidenum">
              <a:rPr lang="en-GB" smtClean="0"/>
              <a:t>‹#›</a:t>
            </a:fld>
            <a:endParaRPr lang="en-GB"/>
          </a:p>
        </p:txBody>
      </p:sp>
    </p:spTree>
    <p:extLst>
      <p:ext uri="{BB962C8B-B14F-4D97-AF65-F5344CB8AC3E}">
        <p14:creationId xmlns:p14="http://schemas.microsoft.com/office/powerpoint/2010/main" val="305537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4E1FC46C-19B8-49F2-852F-2181ABBC1D96}" type="datetime1">
              <a:rPr lang="en-US" smtClean="0"/>
              <a:t>2/20/2025</a:t>
            </a:fld>
            <a:endParaRPr lang="en-US" dirty="0"/>
          </a:p>
        </p:txBody>
      </p:sp>
      <p:sp>
        <p:nvSpPr>
          <p:cNvPr id="5" name="Footer Placeholder 4"/>
          <p:cNvSpPr>
            <a:spLocks noGrp="1"/>
          </p:cNvSpPr>
          <p:nvPr>
            <p:ph type="ftr" sz="quarter" idx="11"/>
          </p:nvPr>
        </p:nvSpPr>
        <p:spPr/>
        <p:txBody>
          <a:bodyPr/>
          <a:lstStyle/>
          <a:p>
            <a:r>
              <a:rPr lang="en-GB"/>
              <a:t>Recruitment pack - Head of Marketing  </a:t>
            </a:r>
            <a:endParaRPr lang="en-GB" dirty="0"/>
          </a:p>
        </p:txBody>
      </p:sp>
      <p:sp>
        <p:nvSpPr>
          <p:cNvPr id="6" name="Slide Number Placeholder 5"/>
          <p:cNvSpPr>
            <a:spLocks noGrp="1"/>
          </p:cNvSpPr>
          <p:nvPr>
            <p:ph type="sldNum" sz="quarter" idx="12"/>
          </p:nvPr>
        </p:nvSpPr>
        <p:spPr/>
        <p:txBody>
          <a:bodyPr/>
          <a:lstStyle/>
          <a:p>
            <a:fld id="{95F609C7-1106-4C42-AFF4-E1AD2FB5B13D}" type="slidenum">
              <a:rPr lang="en-GB" smtClean="0"/>
              <a:t>‹#›</a:t>
            </a:fld>
            <a:endParaRPr lang="en-GB"/>
          </a:p>
        </p:txBody>
      </p:sp>
    </p:spTree>
    <p:extLst>
      <p:ext uri="{BB962C8B-B14F-4D97-AF65-F5344CB8AC3E}">
        <p14:creationId xmlns:p14="http://schemas.microsoft.com/office/powerpoint/2010/main" val="1066986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CD8AF8-60B9-BC33-ECBF-C9CF259DE245}"/>
              </a:ext>
            </a:extLst>
          </p:cNvPr>
          <p:cNvSpPr txBox="1"/>
          <p:nvPr userDrawn="1"/>
        </p:nvSpPr>
        <p:spPr>
          <a:xfrm>
            <a:off x="735590" y="1015536"/>
            <a:ext cx="6397000" cy="1849224"/>
          </a:xfrm>
          <a:prstGeom prst="rect">
            <a:avLst/>
          </a:prstGeom>
          <a:noFill/>
        </p:spPr>
        <p:txBody>
          <a:bodyPr wrap="square" rtlCol="0">
            <a:spAutoFit/>
          </a:bodyPr>
          <a:lstStyle/>
          <a:p>
            <a:pPr>
              <a:lnSpc>
                <a:spcPts val="6750"/>
              </a:lnSpc>
            </a:pPr>
            <a:r>
              <a:rPr lang="en-GB" sz="6000" dirty="0">
                <a:solidFill>
                  <a:schemeClr val="bg1"/>
                </a:solidFill>
                <a:latin typeface="Campton ExtraBold" panose="00000900000000000000" pitchFamily="50" charset="0"/>
              </a:rPr>
              <a:t>Divider text</a:t>
            </a:r>
          </a:p>
          <a:p>
            <a:pPr>
              <a:lnSpc>
                <a:spcPts val="6750"/>
              </a:lnSpc>
            </a:pPr>
            <a:r>
              <a:rPr lang="en-GB" sz="6000" dirty="0">
                <a:solidFill>
                  <a:schemeClr val="bg1"/>
                </a:solidFill>
                <a:latin typeface="Campton ExtraBold" panose="00000900000000000000" pitchFamily="50" charset="0"/>
              </a:rPr>
              <a:t>style</a:t>
            </a:r>
          </a:p>
        </p:txBody>
      </p:sp>
      <p:sp>
        <p:nvSpPr>
          <p:cNvPr id="3" name="Rectangle 2">
            <a:extLst>
              <a:ext uri="{FF2B5EF4-FFF2-40B4-BE49-F238E27FC236}">
                <a16:creationId xmlns:a16="http://schemas.microsoft.com/office/drawing/2014/main" id="{8576F29E-1096-1940-1144-9EA89486B142}"/>
              </a:ext>
            </a:extLst>
          </p:cNvPr>
          <p:cNvSpPr/>
          <p:nvPr userDrawn="1"/>
        </p:nvSpPr>
        <p:spPr>
          <a:xfrm>
            <a:off x="0" y="5677231"/>
            <a:ext cx="10691813" cy="1882444"/>
          </a:xfrm>
          <a:prstGeom prst="rect">
            <a:avLst/>
          </a:prstGeom>
          <a:solidFill>
            <a:srgbClr val="009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4453744-03F4-4F40-14BC-FD363E065045}"/>
              </a:ext>
            </a:extLst>
          </p:cNvPr>
          <p:cNvSpPr/>
          <p:nvPr userDrawn="1"/>
        </p:nvSpPr>
        <p:spPr>
          <a:xfrm>
            <a:off x="-1" y="-1"/>
            <a:ext cx="10691813" cy="56772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3251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59BB64-26E0-58D8-EF37-8C8F6A82D112}"/>
              </a:ext>
            </a:extLst>
          </p:cNvPr>
          <p:cNvSpPr/>
          <p:nvPr userDrawn="1"/>
        </p:nvSpPr>
        <p:spPr>
          <a:xfrm>
            <a:off x="0" y="-1"/>
            <a:ext cx="10691813" cy="755967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 name="Picture 2" descr="A blue and white cover with white text&#10;&#10;Description automatically generated">
            <a:extLst>
              <a:ext uri="{FF2B5EF4-FFF2-40B4-BE49-F238E27FC236}">
                <a16:creationId xmlns:a16="http://schemas.microsoft.com/office/drawing/2014/main" id="{DF2CA2D2-AF4B-1A63-7495-75042DE6E87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056210" y="5295732"/>
            <a:ext cx="1295400" cy="1472184"/>
          </a:xfrm>
          <a:prstGeom prst="rect">
            <a:avLst/>
          </a:prstGeom>
        </p:spPr>
      </p:pic>
      <p:sp>
        <p:nvSpPr>
          <p:cNvPr id="4" name="TextBox 3">
            <a:extLst>
              <a:ext uri="{FF2B5EF4-FFF2-40B4-BE49-F238E27FC236}">
                <a16:creationId xmlns:a16="http://schemas.microsoft.com/office/drawing/2014/main" id="{6E883679-1C32-73BB-A78C-131B9A7C226A}"/>
              </a:ext>
            </a:extLst>
          </p:cNvPr>
          <p:cNvSpPr txBox="1"/>
          <p:nvPr userDrawn="1"/>
        </p:nvSpPr>
        <p:spPr>
          <a:xfrm>
            <a:off x="735590" y="1015536"/>
            <a:ext cx="6397000" cy="1938992"/>
          </a:xfrm>
          <a:prstGeom prst="rect">
            <a:avLst/>
          </a:prstGeom>
          <a:noFill/>
        </p:spPr>
        <p:txBody>
          <a:bodyPr wrap="square" rtlCol="0">
            <a:spAutoFit/>
          </a:bodyPr>
          <a:lstStyle/>
          <a:p>
            <a:r>
              <a:rPr lang="en-GB" sz="6000" dirty="0">
                <a:solidFill>
                  <a:srgbClr val="FFC000"/>
                </a:solidFill>
                <a:latin typeface="Campton ExtraBold" panose="00000900000000000000" pitchFamily="50" charset="0"/>
              </a:rPr>
              <a:t>Heading text</a:t>
            </a:r>
          </a:p>
          <a:p>
            <a:r>
              <a:rPr lang="en-GB" sz="6000" dirty="0">
                <a:solidFill>
                  <a:srgbClr val="FFC000"/>
                </a:solidFill>
                <a:latin typeface="Campton ExtraBold" panose="00000900000000000000" pitchFamily="50" charset="0"/>
              </a:rPr>
              <a:t>style</a:t>
            </a:r>
          </a:p>
        </p:txBody>
      </p:sp>
      <p:sp>
        <p:nvSpPr>
          <p:cNvPr id="5" name="TextBox 4">
            <a:extLst>
              <a:ext uri="{FF2B5EF4-FFF2-40B4-BE49-F238E27FC236}">
                <a16:creationId xmlns:a16="http://schemas.microsoft.com/office/drawing/2014/main" id="{B6927A42-8442-951A-9E7A-B72227B50716}"/>
              </a:ext>
            </a:extLst>
          </p:cNvPr>
          <p:cNvSpPr txBox="1"/>
          <p:nvPr userDrawn="1"/>
        </p:nvSpPr>
        <p:spPr>
          <a:xfrm>
            <a:off x="735588" y="5187074"/>
            <a:ext cx="4365155" cy="646331"/>
          </a:xfrm>
          <a:prstGeom prst="rect">
            <a:avLst/>
          </a:prstGeom>
          <a:noFill/>
        </p:spPr>
        <p:txBody>
          <a:bodyPr wrap="square" rtlCol="0">
            <a:spAutoFit/>
          </a:bodyPr>
          <a:lstStyle/>
          <a:p>
            <a:r>
              <a:rPr lang="en-GB" sz="1800" dirty="0">
                <a:solidFill>
                  <a:schemeClr val="bg1"/>
                </a:solidFill>
                <a:latin typeface="Campton Light" panose="00000500000000000000" pitchFamily="50" charset="0"/>
              </a:rPr>
              <a:t>Subheading text style</a:t>
            </a:r>
            <a:endParaRPr lang="en-GB" sz="1950" dirty="0">
              <a:solidFill>
                <a:schemeClr val="bg1"/>
              </a:solidFill>
              <a:latin typeface="Campton Light" panose="00000500000000000000" pitchFamily="50" charset="0"/>
            </a:endParaRPr>
          </a:p>
          <a:p>
            <a:r>
              <a:rPr lang="en-GB" sz="1800" dirty="0">
                <a:solidFill>
                  <a:schemeClr val="bg1"/>
                </a:solidFill>
                <a:latin typeface="Campton Light" panose="00000500000000000000" pitchFamily="50" charset="0"/>
              </a:rPr>
              <a:t>– </a:t>
            </a:r>
            <a:fld id="{2CD00B54-D3CC-4D96-82D4-E5656D6DF549}" type="datetime4">
              <a:rPr lang="en-GB" sz="1800" smtClean="0">
                <a:solidFill>
                  <a:schemeClr val="bg1"/>
                </a:solidFill>
                <a:latin typeface="Campton Light" panose="00000500000000000000" pitchFamily="50" charset="0"/>
              </a:rPr>
              <a:t>20 February 2025</a:t>
            </a:fld>
            <a:endParaRPr lang="en-GB" sz="1800" dirty="0">
              <a:solidFill>
                <a:schemeClr val="bg1"/>
              </a:solidFill>
              <a:latin typeface="Campton Light" panose="00000500000000000000" pitchFamily="50" charset="0"/>
            </a:endParaRPr>
          </a:p>
        </p:txBody>
      </p:sp>
    </p:spTree>
    <p:extLst>
      <p:ext uri="{BB962C8B-B14F-4D97-AF65-F5344CB8AC3E}">
        <p14:creationId xmlns:p14="http://schemas.microsoft.com/office/powerpoint/2010/main" val="1685843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E25DFB42-CAF4-4CC0-8EC5-0F4DEC29B418}" type="datetime1">
              <a:rPr lang="en-US" smtClean="0"/>
              <a:t>2/20/2025</a:t>
            </a:fld>
            <a:endParaRPr lang="en-US" dirty="0"/>
          </a:p>
        </p:txBody>
      </p:sp>
      <p:sp>
        <p:nvSpPr>
          <p:cNvPr id="5" name="Footer Placeholder 4"/>
          <p:cNvSpPr>
            <a:spLocks noGrp="1"/>
          </p:cNvSpPr>
          <p:nvPr>
            <p:ph type="ftr" sz="quarter" idx="11"/>
          </p:nvPr>
        </p:nvSpPr>
        <p:spPr/>
        <p:txBody>
          <a:bodyPr/>
          <a:lstStyle/>
          <a:p>
            <a:r>
              <a:rPr lang="en-GB"/>
              <a:t>Recruitment pack - Head of Marketing  </a:t>
            </a:r>
            <a:endParaRPr lang="en-GB" dirty="0"/>
          </a:p>
        </p:txBody>
      </p:sp>
      <p:sp>
        <p:nvSpPr>
          <p:cNvPr id="6" name="Slide Number Placeholder 5"/>
          <p:cNvSpPr>
            <a:spLocks noGrp="1"/>
          </p:cNvSpPr>
          <p:nvPr>
            <p:ph type="sldNum" sz="quarter" idx="12"/>
          </p:nvPr>
        </p:nvSpPr>
        <p:spPr/>
        <p:txBody>
          <a:bodyPr/>
          <a:lstStyle/>
          <a:p>
            <a:fld id="{95F609C7-1106-4C42-AFF4-E1AD2FB5B13D}" type="slidenum">
              <a:rPr lang="en-GB" smtClean="0"/>
              <a:t>‹#›</a:t>
            </a:fld>
            <a:endParaRPr lang="en-GB"/>
          </a:p>
        </p:txBody>
      </p:sp>
    </p:spTree>
    <p:extLst>
      <p:ext uri="{BB962C8B-B14F-4D97-AF65-F5344CB8AC3E}">
        <p14:creationId xmlns:p14="http://schemas.microsoft.com/office/powerpoint/2010/main" val="1521668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n-US"/>
              <a:t>Click to edit Master title style</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tint val="82000"/>
                  </a:schemeClr>
                </a:solidFill>
              </a:defRPr>
            </a:lvl1pPr>
            <a:lvl2pPr marL="503972" indent="0">
              <a:buNone/>
              <a:defRPr sz="2205">
                <a:solidFill>
                  <a:schemeClr val="tx1">
                    <a:tint val="82000"/>
                  </a:schemeClr>
                </a:solidFill>
              </a:defRPr>
            </a:lvl2pPr>
            <a:lvl3pPr marL="1007943" indent="0">
              <a:buNone/>
              <a:defRPr sz="1984">
                <a:solidFill>
                  <a:schemeClr val="tx1">
                    <a:tint val="82000"/>
                  </a:schemeClr>
                </a:solidFill>
              </a:defRPr>
            </a:lvl3pPr>
            <a:lvl4pPr marL="1511915" indent="0">
              <a:buNone/>
              <a:defRPr sz="1764">
                <a:solidFill>
                  <a:schemeClr val="tx1">
                    <a:tint val="82000"/>
                  </a:schemeClr>
                </a:solidFill>
              </a:defRPr>
            </a:lvl4pPr>
            <a:lvl5pPr marL="2015886" indent="0">
              <a:buNone/>
              <a:defRPr sz="1764">
                <a:solidFill>
                  <a:schemeClr val="tx1">
                    <a:tint val="82000"/>
                  </a:schemeClr>
                </a:solidFill>
              </a:defRPr>
            </a:lvl5pPr>
            <a:lvl6pPr marL="2519858" indent="0">
              <a:buNone/>
              <a:defRPr sz="1764">
                <a:solidFill>
                  <a:schemeClr val="tx1">
                    <a:tint val="82000"/>
                  </a:schemeClr>
                </a:solidFill>
              </a:defRPr>
            </a:lvl6pPr>
            <a:lvl7pPr marL="3023829" indent="0">
              <a:buNone/>
              <a:defRPr sz="1764">
                <a:solidFill>
                  <a:schemeClr val="tx1">
                    <a:tint val="82000"/>
                  </a:schemeClr>
                </a:solidFill>
              </a:defRPr>
            </a:lvl7pPr>
            <a:lvl8pPr marL="3527801" indent="0">
              <a:buNone/>
              <a:defRPr sz="1764">
                <a:solidFill>
                  <a:schemeClr val="tx1">
                    <a:tint val="82000"/>
                  </a:schemeClr>
                </a:solidFill>
              </a:defRPr>
            </a:lvl8pPr>
            <a:lvl9pPr marL="4031772" indent="0">
              <a:buNone/>
              <a:defRPr sz="1764">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689A9759-CE66-475B-B99C-809D782EBDE2}" type="datetime1">
              <a:rPr lang="en-US" smtClean="0"/>
              <a:t>2/20/2025</a:t>
            </a:fld>
            <a:endParaRPr lang="en-US" dirty="0"/>
          </a:p>
        </p:txBody>
      </p:sp>
      <p:sp>
        <p:nvSpPr>
          <p:cNvPr id="5" name="Footer Placeholder 4"/>
          <p:cNvSpPr>
            <a:spLocks noGrp="1"/>
          </p:cNvSpPr>
          <p:nvPr>
            <p:ph type="ftr" sz="quarter" idx="11"/>
          </p:nvPr>
        </p:nvSpPr>
        <p:spPr/>
        <p:txBody>
          <a:bodyPr/>
          <a:lstStyle/>
          <a:p>
            <a:r>
              <a:rPr lang="en-GB"/>
              <a:t>Recruitment pack - Head of Marketing  </a:t>
            </a:r>
          </a:p>
        </p:txBody>
      </p:sp>
      <p:sp>
        <p:nvSpPr>
          <p:cNvPr id="6" name="Slide Number Placeholder 5"/>
          <p:cNvSpPr>
            <a:spLocks noGrp="1"/>
          </p:cNvSpPr>
          <p:nvPr>
            <p:ph type="sldNum" sz="quarter" idx="12"/>
          </p:nvPr>
        </p:nvSpPr>
        <p:spPr/>
        <p:txBody>
          <a:bodyPr/>
          <a:lstStyle/>
          <a:p>
            <a:fld id="{95F609C7-1106-4C42-AFF4-E1AD2FB5B13D}" type="slidenum">
              <a:rPr lang="en-GB" smtClean="0"/>
              <a:t>‹#›</a:t>
            </a:fld>
            <a:endParaRPr lang="en-GB"/>
          </a:p>
        </p:txBody>
      </p:sp>
    </p:spTree>
    <p:extLst>
      <p:ext uri="{BB962C8B-B14F-4D97-AF65-F5344CB8AC3E}">
        <p14:creationId xmlns:p14="http://schemas.microsoft.com/office/powerpoint/2010/main" val="2230308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5062" y="7006700"/>
            <a:ext cx="2405658" cy="402483"/>
          </a:xfrm>
          <a:prstGeom prst="rect">
            <a:avLst/>
          </a:prstGeom>
        </p:spPr>
        <p:txBody>
          <a:bodyPr/>
          <a:lstStyle/>
          <a:p>
            <a:fld id="{69827897-80EB-4AA1-BD81-7533AF089F89}" type="datetime1">
              <a:rPr lang="en-US" smtClean="0"/>
              <a:t>2/20/2025</a:t>
            </a:fld>
            <a:endParaRPr lang="en-US" dirty="0"/>
          </a:p>
        </p:txBody>
      </p:sp>
      <p:sp>
        <p:nvSpPr>
          <p:cNvPr id="6" name="Footer Placeholder 5"/>
          <p:cNvSpPr>
            <a:spLocks noGrp="1"/>
          </p:cNvSpPr>
          <p:nvPr>
            <p:ph type="ftr" sz="quarter" idx="11"/>
          </p:nvPr>
        </p:nvSpPr>
        <p:spPr/>
        <p:txBody>
          <a:bodyPr/>
          <a:lstStyle/>
          <a:p>
            <a:r>
              <a:rPr lang="en-GB"/>
              <a:t>Recruitment pack - Head of Marketing  </a:t>
            </a:r>
            <a:endParaRPr lang="en-GB" dirty="0"/>
          </a:p>
        </p:txBody>
      </p:sp>
      <p:sp>
        <p:nvSpPr>
          <p:cNvPr id="7" name="Slide Number Placeholder 6"/>
          <p:cNvSpPr>
            <a:spLocks noGrp="1"/>
          </p:cNvSpPr>
          <p:nvPr>
            <p:ph type="sldNum" sz="quarter" idx="12"/>
          </p:nvPr>
        </p:nvSpPr>
        <p:spPr/>
        <p:txBody>
          <a:bodyPr/>
          <a:lstStyle/>
          <a:p>
            <a:fld id="{95F609C7-1106-4C42-AFF4-E1AD2FB5B13D}" type="slidenum">
              <a:rPr lang="en-GB" smtClean="0"/>
              <a:t>‹#›</a:t>
            </a:fld>
            <a:endParaRPr lang="en-GB"/>
          </a:p>
        </p:txBody>
      </p:sp>
    </p:spTree>
    <p:extLst>
      <p:ext uri="{BB962C8B-B14F-4D97-AF65-F5344CB8AC3E}">
        <p14:creationId xmlns:p14="http://schemas.microsoft.com/office/powerpoint/2010/main" val="3768853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4" name="Content Placeholder 3"/>
          <p:cNvSpPr>
            <a:spLocks noGrp="1"/>
          </p:cNvSpPr>
          <p:nvPr>
            <p:ph sz="half" idx="2"/>
          </p:nvPr>
        </p:nvSpPr>
        <p:spPr>
          <a:xfrm>
            <a:off x="736456" y="2761381"/>
            <a:ext cx="4523137"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412731" y="2761381"/>
            <a:ext cx="4545413"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5062" y="7006700"/>
            <a:ext cx="2405658" cy="402483"/>
          </a:xfrm>
          <a:prstGeom prst="rect">
            <a:avLst/>
          </a:prstGeom>
        </p:spPr>
        <p:txBody>
          <a:bodyPr/>
          <a:lstStyle/>
          <a:p>
            <a:fld id="{E66E508B-3D35-42BB-B458-536B2FF2FC4C}" type="datetime1">
              <a:rPr lang="en-US" smtClean="0"/>
              <a:t>2/20/2025</a:t>
            </a:fld>
            <a:endParaRPr lang="en-US" dirty="0"/>
          </a:p>
        </p:txBody>
      </p:sp>
      <p:sp>
        <p:nvSpPr>
          <p:cNvPr id="8" name="Footer Placeholder 7"/>
          <p:cNvSpPr>
            <a:spLocks noGrp="1"/>
          </p:cNvSpPr>
          <p:nvPr>
            <p:ph type="ftr" sz="quarter" idx="11"/>
          </p:nvPr>
        </p:nvSpPr>
        <p:spPr/>
        <p:txBody>
          <a:bodyPr/>
          <a:lstStyle/>
          <a:p>
            <a:r>
              <a:rPr lang="en-GB"/>
              <a:t>Recruitment pack - Head of Marketing  </a:t>
            </a:r>
          </a:p>
        </p:txBody>
      </p:sp>
      <p:sp>
        <p:nvSpPr>
          <p:cNvPr id="9" name="Slide Number Placeholder 8"/>
          <p:cNvSpPr>
            <a:spLocks noGrp="1"/>
          </p:cNvSpPr>
          <p:nvPr>
            <p:ph type="sldNum" sz="quarter" idx="12"/>
          </p:nvPr>
        </p:nvSpPr>
        <p:spPr/>
        <p:txBody>
          <a:bodyPr/>
          <a:lstStyle/>
          <a:p>
            <a:fld id="{95F609C7-1106-4C42-AFF4-E1AD2FB5B13D}" type="slidenum">
              <a:rPr lang="en-GB" smtClean="0"/>
              <a:t>‹#›</a:t>
            </a:fld>
            <a:endParaRPr lang="en-GB"/>
          </a:p>
        </p:txBody>
      </p:sp>
    </p:spTree>
    <p:extLst>
      <p:ext uri="{BB962C8B-B14F-4D97-AF65-F5344CB8AC3E}">
        <p14:creationId xmlns:p14="http://schemas.microsoft.com/office/powerpoint/2010/main" val="1441838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5062" y="7006700"/>
            <a:ext cx="2405658" cy="402483"/>
          </a:xfrm>
          <a:prstGeom prst="rect">
            <a:avLst/>
          </a:prstGeom>
        </p:spPr>
        <p:txBody>
          <a:bodyPr/>
          <a:lstStyle/>
          <a:p>
            <a:fld id="{711C3F6C-7DA4-40F6-A0ED-FECB53537313}" type="datetime1">
              <a:rPr lang="en-US" smtClean="0"/>
              <a:t>2/20/2025</a:t>
            </a:fld>
            <a:endParaRPr lang="en-US" dirty="0"/>
          </a:p>
        </p:txBody>
      </p:sp>
      <p:sp>
        <p:nvSpPr>
          <p:cNvPr id="4" name="Footer Placeholder 3"/>
          <p:cNvSpPr>
            <a:spLocks noGrp="1"/>
          </p:cNvSpPr>
          <p:nvPr>
            <p:ph type="ftr" sz="quarter" idx="11"/>
          </p:nvPr>
        </p:nvSpPr>
        <p:spPr/>
        <p:txBody>
          <a:bodyPr/>
          <a:lstStyle>
            <a:lvl1pPr>
              <a:defRPr sz="1000"/>
            </a:lvl1pPr>
          </a:lstStyle>
          <a:p>
            <a:r>
              <a:rPr lang="en-GB" dirty="0"/>
              <a:t>Recruitment pack - Head of Marketing  </a:t>
            </a:r>
          </a:p>
        </p:txBody>
      </p:sp>
      <p:sp>
        <p:nvSpPr>
          <p:cNvPr id="5" name="Slide Number Placeholder 4"/>
          <p:cNvSpPr>
            <a:spLocks noGrp="1"/>
          </p:cNvSpPr>
          <p:nvPr>
            <p:ph type="sldNum" sz="quarter" idx="12"/>
          </p:nvPr>
        </p:nvSpPr>
        <p:spPr/>
        <p:txBody>
          <a:bodyPr/>
          <a:lstStyle>
            <a:lvl1pPr>
              <a:defRPr sz="1000"/>
            </a:lvl1pPr>
          </a:lstStyle>
          <a:p>
            <a:fld id="{95F609C7-1106-4C42-AFF4-E1AD2FB5B13D}" type="slidenum">
              <a:rPr lang="en-GB" smtClean="0"/>
              <a:pPr/>
              <a:t>‹#›</a:t>
            </a:fld>
            <a:endParaRPr lang="en-GB" dirty="0"/>
          </a:p>
        </p:txBody>
      </p:sp>
    </p:spTree>
    <p:extLst>
      <p:ext uri="{BB962C8B-B14F-4D97-AF65-F5344CB8AC3E}">
        <p14:creationId xmlns:p14="http://schemas.microsoft.com/office/powerpoint/2010/main" val="3240162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5062" y="7006700"/>
            <a:ext cx="2405658" cy="402483"/>
          </a:xfrm>
          <a:prstGeom prst="rect">
            <a:avLst/>
          </a:prstGeom>
        </p:spPr>
        <p:txBody>
          <a:bodyPr/>
          <a:lstStyle/>
          <a:p>
            <a:fld id="{81196230-B632-4FFE-9737-4FC983B99FDD}" type="datetime1">
              <a:rPr lang="en-US" smtClean="0"/>
              <a:t>2/20/2025</a:t>
            </a:fld>
            <a:endParaRPr lang="en-US" dirty="0"/>
          </a:p>
        </p:txBody>
      </p:sp>
      <p:sp>
        <p:nvSpPr>
          <p:cNvPr id="3" name="Footer Placeholder 2"/>
          <p:cNvSpPr>
            <a:spLocks noGrp="1"/>
          </p:cNvSpPr>
          <p:nvPr>
            <p:ph type="ftr" sz="quarter" idx="11"/>
          </p:nvPr>
        </p:nvSpPr>
        <p:spPr/>
        <p:txBody>
          <a:bodyPr/>
          <a:lstStyle/>
          <a:p>
            <a:r>
              <a:rPr lang="en-GB" dirty="0"/>
              <a:t>Recruitment pack - Head of Marketing  </a:t>
            </a:r>
          </a:p>
        </p:txBody>
      </p:sp>
      <p:sp>
        <p:nvSpPr>
          <p:cNvPr id="4" name="Slide Number Placeholder 3"/>
          <p:cNvSpPr>
            <a:spLocks noGrp="1"/>
          </p:cNvSpPr>
          <p:nvPr>
            <p:ph type="sldNum" sz="quarter" idx="12"/>
          </p:nvPr>
        </p:nvSpPr>
        <p:spPr/>
        <p:txBody>
          <a:bodyPr/>
          <a:lstStyle/>
          <a:p>
            <a:fld id="{95F609C7-1106-4C42-AFF4-E1AD2FB5B13D}" type="slidenum">
              <a:rPr lang="en-GB" smtClean="0"/>
              <a:t>‹#›</a:t>
            </a:fld>
            <a:endParaRPr lang="en-GB" dirty="0"/>
          </a:p>
        </p:txBody>
      </p:sp>
      <p:sp>
        <p:nvSpPr>
          <p:cNvPr id="5" name="Title 4">
            <a:extLst>
              <a:ext uri="{FF2B5EF4-FFF2-40B4-BE49-F238E27FC236}">
                <a16:creationId xmlns:a16="http://schemas.microsoft.com/office/drawing/2014/main" id="{2BF35849-B5AD-B763-F7E6-CC513737BCE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59634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a:xfrm>
            <a:off x="735062" y="7006700"/>
            <a:ext cx="2405658" cy="402483"/>
          </a:xfrm>
          <a:prstGeom prst="rect">
            <a:avLst/>
          </a:prstGeom>
        </p:spPr>
        <p:txBody>
          <a:bodyPr/>
          <a:lstStyle/>
          <a:p>
            <a:fld id="{7562E9A5-5E60-4682-B331-B291F61DA79A}" type="datetime1">
              <a:rPr lang="en-US" smtClean="0"/>
              <a:t>2/20/2025</a:t>
            </a:fld>
            <a:endParaRPr lang="en-US" dirty="0"/>
          </a:p>
        </p:txBody>
      </p:sp>
      <p:sp>
        <p:nvSpPr>
          <p:cNvPr id="6" name="Footer Placeholder 5"/>
          <p:cNvSpPr>
            <a:spLocks noGrp="1"/>
          </p:cNvSpPr>
          <p:nvPr>
            <p:ph type="ftr" sz="quarter" idx="11"/>
          </p:nvPr>
        </p:nvSpPr>
        <p:spPr/>
        <p:txBody>
          <a:bodyPr/>
          <a:lstStyle/>
          <a:p>
            <a:r>
              <a:rPr lang="en-GB"/>
              <a:t>Recruitment pack - Head of Marketing  </a:t>
            </a:r>
          </a:p>
        </p:txBody>
      </p:sp>
      <p:sp>
        <p:nvSpPr>
          <p:cNvPr id="7" name="Slide Number Placeholder 6"/>
          <p:cNvSpPr>
            <a:spLocks noGrp="1"/>
          </p:cNvSpPr>
          <p:nvPr>
            <p:ph type="sldNum" sz="quarter" idx="12"/>
          </p:nvPr>
        </p:nvSpPr>
        <p:spPr/>
        <p:txBody>
          <a:bodyPr/>
          <a:lstStyle/>
          <a:p>
            <a:fld id="{95F609C7-1106-4C42-AFF4-E1AD2FB5B13D}" type="slidenum">
              <a:rPr lang="en-GB" smtClean="0"/>
              <a:t>‹#›</a:t>
            </a:fld>
            <a:endParaRPr lang="en-GB"/>
          </a:p>
        </p:txBody>
      </p:sp>
    </p:spTree>
    <p:extLst>
      <p:ext uri="{BB962C8B-B14F-4D97-AF65-F5344CB8AC3E}">
        <p14:creationId xmlns:p14="http://schemas.microsoft.com/office/powerpoint/2010/main" val="3187933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US"/>
              <a:t>Click icon to add picture</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a:xfrm>
            <a:off x="735062" y="7006700"/>
            <a:ext cx="2405658" cy="402483"/>
          </a:xfrm>
          <a:prstGeom prst="rect">
            <a:avLst/>
          </a:prstGeom>
        </p:spPr>
        <p:txBody>
          <a:bodyPr/>
          <a:lstStyle/>
          <a:p>
            <a:fld id="{63D58C6D-A00B-4AB2-8AD4-E6F9B4B47037}" type="datetime1">
              <a:rPr lang="en-US" smtClean="0"/>
              <a:t>2/20/2025</a:t>
            </a:fld>
            <a:endParaRPr lang="en-US" dirty="0"/>
          </a:p>
        </p:txBody>
      </p:sp>
      <p:sp>
        <p:nvSpPr>
          <p:cNvPr id="6" name="Footer Placeholder 5"/>
          <p:cNvSpPr>
            <a:spLocks noGrp="1"/>
          </p:cNvSpPr>
          <p:nvPr>
            <p:ph type="ftr" sz="quarter" idx="11"/>
          </p:nvPr>
        </p:nvSpPr>
        <p:spPr/>
        <p:txBody>
          <a:bodyPr/>
          <a:lstStyle/>
          <a:p>
            <a:r>
              <a:rPr lang="en-GB"/>
              <a:t>Recruitment pack - Head of Marketing  </a:t>
            </a:r>
            <a:endParaRPr lang="en-GB" dirty="0"/>
          </a:p>
        </p:txBody>
      </p:sp>
      <p:sp>
        <p:nvSpPr>
          <p:cNvPr id="7" name="Slide Number Placeholder 6"/>
          <p:cNvSpPr>
            <a:spLocks noGrp="1"/>
          </p:cNvSpPr>
          <p:nvPr>
            <p:ph type="sldNum" sz="quarter" idx="12"/>
          </p:nvPr>
        </p:nvSpPr>
        <p:spPr/>
        <p:txBody>
          <a:bodyPr/>
          <a:lstStyle/>
          <a:p>
            <a:fld id="{95F609C7-1106-4C42-AFF4-E1AD2FB5B13D}" type="slidenum">
              <a:rPr lang="en-GB" smtClean="0"/>
              <a:t>‹#›</a:t>
            </a:fld>
            <a:endParaRPr lang="en-GB"/>
          </a:p>
        </p:txBody>
      </p:sp>
    </p:spTree>
    <p:extLst>
      <p:ext uri="{BB962C8B-B14F-4D97-AF65-F5344CB8AC3E}">
        <p14:creationId xmlns:p14="http://schemas.microsoft.com/office/powerpoint/2010/main" val="1383949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B2722B-E1D9-5746-9C7E-B0BEF7891B7F}"/>
              </a:ext>
            </a:extLst>
          </p:cNvPr>
          <p:cNvSpPr/>
          <p:nvPr userDrawn="1"/>
        </p:nvSpPr>
        <p:spPr>
          <a:xfrm>
            <a:off x="0" y="-7251"/>
            <a:ext cx="10691813" cy="720000"/>
          </a:xfrm>
          <a:prstGeom prst="rect">
            <a:avLst/>
          </a:prstGeom>
          <a:solidFill>
            <a:srgbClr val="009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Placeholder 1"/>
          <p:cNvSpPr>
            <a:spLocks noGrp="1"/>
          </p:cNvSpPr>
          <p:nvPr>
            <p:ph type="title"/>
          </p:nvPr>
        </p:nvSpPr>
        <p:spPr>
          <a:xfrm>
            <a:off x="720000" y="-2"/>
            <a:ext cx="8249071" cy="719999"/>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735062" y="1241138"/>
            <a:ext cx="9221689" cy="47965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333202" y="7006700"/>
            <a:ext cx="3608487" cy="402483"/>
          </a:xfrm>
          <a:prstGeom prst="rect">
            <a:avLst/>
          </a:prstGeom>
        </p:spPr>
        <p:txBody>
          <a:bodyPr vert="horz" lIns="0" tIns="0" rIns="0" bIns="0" rtlCol="0" anchor="ctr"/>
          <a:lstStyle>
            <a:lvl1pPr algn="r">
              <a:defRPr sz="900" b="0">
                <a:solidFill>
                  <a:srgbClr val="00B0F0"/>
                </a:solidFill>
                <a:latin typeface="Arial" panose="020B0604020202020204" pitchFamily="34" charset="0"/>
                <a:cs typeface="Arial" panose="020B0604020202020204" pitchFamily="34" charset="0"/>
              </a:defRPr>
            </a:lvl1pPr>
          </a:lstStyle>
          <a:p>
            <a:r>
              <a:rPr lang="en-GB" dirty="0">
                <a:solidFill>
                  <a:srgbClr val="019CDC"/>
                </a:solidFill>
              </a:rPr>
              <a:t>Recruitment pack - Head of Marketing  </a:t>
            </a:r>
          </a:p>
        </p:txBody>
      </p:sp>
      <p:sp>
        <p:nvSpPr>
          <p:cNvPr id="6" name="Slide Number Placeholder 5"/>
          <p:cNvSpPr>
            <a:spLocks noGrp="1"/>
          </p:cNvSpPr>
          <p:nvPr>
            <p:ph type="sldNum" sz="quarter" idx="4"/>
          </p:nvPr>
        </p:nvSpPr>
        <p:spPr>
          <a:xfrm>
            <a:off x="9956751" y="7006699"/>
            <a:ext cx="735062" cy="402483"/>
          </a:xfrm>
          <a:prstGeom prst="rect">
            <a:avLst/>
          </a:prstGeom>
        </p:spPr>
        <p:txBody>
          <a:bodyPr vert="horz" lIns="0" tIns="0" rIns="0" bIns="0" rtlCol="0" anchor="ctr"/>
          <a:lstStyle>
            <a:lvl1pPr algn="ctr">
              <a:defRPr sz="900">
                <a:solidFill>
                  <a:srgbClr val="00B0F0"/>
                </a:solidFill>
                <a:latin typeface="Arial" panose="020B0604020202020204" pitchFamily="34" charset="0"/>
                <a:cs typeface="Arial" panose="020B0604020202020204" pitchFamily="34" charset="0"/>
              </a:defRPr>
            </a:lvl1pPr>
          </a:lstStyle>
          <a:p>
            <a:fld id="{95F609C7-1106-4C42-AFF4-E1AD2FB5B13D}" type="slidenum">
              <a:rPr lang="en-GB" smtClean="0"/>
              <a:pPr/>
              <a:t>‹#›</a:t>
            </a:fld>
            <a:endParaRPr lang="en-GB" dirty="0"/>
          </a:p>
        </p:txBody>
      </p:sp>
      <p:pic>
        <p:nvPicPr>
          <p:cNvPr id="8" name="Picture 7">
            <a:extLst>
              <a:ext uri="{FF2B5EF4-FFF2-40B4-BE49-F238E27FC236}">
                <a16:creationId xmlns:a16="http://schemas.microsoft.com/office/drawing/2014/main" id="{063C5EDD-5255-3F3A-90A6-F5477AA2140D}"/>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9119810" y="118722"/>
            <a:ext cx="852003" cy="468053"/>
          </a:xfrm>
          <a:prstGeom prst="rect">
            <a:avLst/>
          </a:prstGeom>
        </p:spPr>
      </p:pic>
    </p:spTree>
    <p:extLst>
      <p:ext uri="{BB962C8B-B14F-4D97-AF65-F5344CB8AC3E}">
        <p14:creationId xmlns:p14="http://schemas.microsoft.com/office/powerpoint/2010/main" val="374343614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60" r:id="rId12"/>
    <p:sldLayoutId id="2147483661" r:id="rId13"/>
  </p:sldLayoutIdLst>
  <p:hf hdr="0" dt="0"/>
  <p:txStyles>
    <p:titleStyle>
      <a:lvl1pPr algn="l" defTabSz="1007943" rtl="0" eaLnBrk="1" latinLnBrk="0" hangingPunct="1">
        <a:lnSpc>
          <a:spcPct val="90000"/>
        </a:lnSpc>
        <a:spcBef>
          <a:spcPct val="0"/>
        </a:spcBef>
        <a:buNone/>
        <a:defRPr sz="2600" b="1" kern="1200">
          <a:solidFill>
            <a:schemeClr val="bg1"/>
          </a:solidFill>
          <a:latin typeface="Arial" panose="020B0604020202020204" pitchFamily="34" charset="0"/>
          <a:ea typeface="+mj-ea"/>
          <a:cs typeface="Arial" panose="020B0604020202020204" pitchFamily="34" charset="0"/>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Arial" panose="020B0604020202020204" pitchFamily="34" charset="0"/>
          <a:ea typeface="+mn-ea"/>
          <a:cs typeface="Arial" panose="020B0604020202020204"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Arial" panose="020B0604020202020204" pitchFamily="34" charset="0"/>
          <a:ea typeface="+mn-ea"/>
          <a:cs typeface="Arial" panose="020B0604020202020204" pitchFamily="34" charset="0"/>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Arial" panose="020B0604020202020204" pitchFamily="34" charset="0"/>
          <a:ea typeface="+mn-ea"/>
          <a:cs typeface="Arial" panose="020B0604020202020204" pitchFamily="34" charset="0"/>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Arial" panose="020B0604020202020204" pitchFamily="34" charset="0"/>
          <a:ea typeface="+mn-ea"/>
          <a:cs typeface="Arial" panose="020B0604020202020204" pitchFamily="34"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Arial" panose="020B0604020202020204" pitchFamily="34" charset="0"/>
          <a:ea typeface="+mn-ea"/>
          <a:cs typeface="Arial" panose="020B0604020202020204" pitchFamily="34"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marysmeals.org/our-story/books-and-films" TargetMode="External"/><Relationship Id="rId2" Type="http://schemas.openxmlformats.org/officeDocument/2006/relationships/hyperlink" Target="https://www.marysmeals.org/our-story" TargetMode="Externa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marysmeals.org.uk/sites/uk/files/2022-03/Marys%20Meals%20vision%20mission%20and%20values.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marysmeals.org.uk/get-involved/work-for-us/employee-benefits"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ign with white text&#10;&#10;Description automatically generated">
            <a:extLst>
              <a:ext uri="{FF2B5EF4-FFF2-40B4-BE49-F238E27FC236}">
                <a16:creationId xmlns:a16="http://schemas.microsoft.com/office/drawing/2014/main" id="{FC63C50D-CDA8-23A3-CFE8-3826CA50AB9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237320" y="5988317"/>
            <a:ext cx="1122873" cy="1273096"/>
          </a:xfrm>
          <a:prstGeom prst="rect">
            <a:avLst/>
          </a:prstGeom>
        </p:spPr>
      </p:pic>
      <p:sp>
        <p:nvSpPr>
          <p:cNvPr id="4" name="TextBox 3">
            <a:extLst>
              <a:ext uri="{FF2B5EF4-FFF2-40B4-BE49-F238E27FC236}">
                <a16:creationId xmlns:a16="http://schemas.microsoft.com/office/drawing/2014/main" id="{68C3238D-EB74-C40F-B994-F575A48D2B8F}"/>
              </a:ext>
            </a:extLst>
          </p:cNvPr>
          <p:cNvSpPr txBox="1"/>
          <p:nvPr/>
        </p:nvSpPr>
        <p:spPr>
          <a:xfrm>
            <a:off x="609134" y="5911696"/>
            <a:ext cx="4098997" cy="1349717"/>
          </a:xfrm>
          <a:prstGeom prst="rect">
            <a:avLst/>
          </a:prstGeom>
          <a:noFill/>
        </p:spPr>
        <p:txBody>
          <a:bodyPr wrap="square" lIns="0" tIns="0" rIns="0" bIns="0" rtlCol="0" anchor="ctr" anchorCtr="0">
            <a:noAutofit/>
          </a:bodyPr>
          <a:lstStyle/>
          <a:p>
            <a:pPr>
              <a:spcAft>
                <a:spcPts val="600"/>
              </a:spcAft>
            </a:pPr>
            <a:r>
              <a:rPr lang="en-GB" sz="3400" b="1" dirty="0">
                <a:solidFill>
                  <a:schemeClr val="bg1"/>
                </a:solidFill>
                <a:latin typeface="Arial" panose="020B0604020202020204" pitchFamily="34" charset="0"/>
                <a:cs typeface="Arial" panose="020B0604020202020204" pitchFamily="34" charset="0"/>
              </a:rPr>
              <a:t>Recruitment pack</a:t>
            </a:r>
            <a:br>
              <a:rPr lang="en-GB" sz="3400" b="1" dirty="0">
                <a:solidFill>
                  <a:schemeClr val="bg1"/>
                </a:solidFill>
                <a:latin typeface="Arial" panose="020B0604020202020204" pitchFamily="34" charset="0"/>
                <a:cs typeface="Arial" panose="020B0604020202020204" pitchFamily="34" charset="0"/>
              </a:rPr>
            </a:br>
            <a:r>
              <a:rPr lang="en-GB" sz="3400" b="1" dirty="0">
                <a:solidFill>
                  <a:schemeClr val="bg1"/>
                </a:solidFill>
                <a:latin typeface="Arial" panose="020B0604020202020204" pitchFamily="34" charset="0"/>
                <a:cs typeface="Arial" panose="020B0604020202020204" pitchFamily="34" charset="0"/>
              </a:rPr>
              <a:t>Executive Director</a:t>
            </a:r>
          </a:p>
        </p:txBody>
      </p:sp>
      <p:grpSp>
        <p:nvGrpSpPr>
          <p:cNvPr id="17" name="Group 16">
            <a:extLst>
              <a:ext uri="{FF2B5EF4-FFF2-40B4-BE49-F238E27FC236}">
                <a16:creationId xmlns:a16="http://schemas.microsoft.com/office/drawing/2014/main" id="{F7C8A42C-8E24-6C62-F1F5-46038C3AF259}"/>
              </a:ext>
            </a:extLst>
          </p:cNvPr>
          <p:cNvGrpSpPr/>
          <p:nvPr/>
        </p:nvGrpSpPr>
        <p:grpSpPr>
          <a:xfrm>
            <a:off x="5925787" y="4645022"/>
            <a:ext cx="4422530" cy="720901"/>
            <a:chOff x="5447693" y="4565155"/>
            <a:chExt cx="4912500" cy="800770"/>
          </a:xfrm>
        </p:grpSpPr>
        <p:pic>
          <p:nvPicPr>
            <p:cNvPr id="7" name="Picture 6">
              <a:extLst>
                <a:ext uri="{FF2B5EF4-FFF2-40B4-BE49-F238E27FC236}">
                  <a16:creationId xmlns:a16="http://schemas.microsoft.com/office/drawing/2014/main" id="{87EAF813-85BD-1DAA-64F4-3FB2DCB56C21}"/>
                </a:ext>
              </a:extLst>
            </p:cNvPr>
            <p:cNvPicPr>
              <a:picLocks noChangeAspect="1"/>
            </p:cNvPicPr>
            <p:nvPr/>
          </p:nvPicPr>
          <p:blipFill>
            <a:blip r:embed="rId3"/>
            <a:stretch>
              <a:fillRect/>
            </a:stretch>
          </p:blipFill>
          <p:spPr>
            <a:xfrm>
              <a:off x="7341951" y="4589008"/>
              <a:ext cx="1223214" cy="762324"/>
            </a:xfrm>
            <a:prstGeom prst="rect">
              <a:avLst/>
            </a:prstGeom>
          </p:spPr>
        </p:pic>
        <p:pic>
          <p:nvPicPr>
            <p:cNvPr id="8" name="Picture 7">
              <a:extLst>
                <a:ext uri="{FF2B5EF4-FFF2-40B4-BE49-F238E27FC236}">
                  <a16:creationId xmlns:a16="http://schemas.microsoft.com/office/drawing/2014/main" id="{74FE08DE-3089-3FF2-EE8E-E96B273B26C4}"/>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8747039" y="4565155"/>
              <a:ext cx="1613154" cy="760035"/>
            </a:xfrm>
            <a:prstGeom prst="rect">
              <a:avLst/>
            </a:prstGeom>
            <a:noFill/>
            <a:ln>
              <a:noFill/>
            </a:ln>
          </p:spPr>
        </p:pic>
        <p:pic>
          <p:nvPicPr>
            <p:cNvPr id="9" name="Picture 8" descr="A black background with purple and green squares&#10;&#10;Description automatically generated">
              <a:extLst>
                <a:ext uri="{FF2B5EF4-FFF2-40B4-BE49-F238E27FC236}">
                  <a16:creationId xmlns:a16="http://schemas.microsoft.com/office/drawing/2014/main" id="{F4062BC5-3AEA-2922-C684-AFF55572C22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47693" y="4621223"/>
              <a:ext cx="1545024" cy="744702"/>
            </a:xfrm>
            <a:prstGeom prst="rect">
              <a:avLst/>
            </a:prstGeom>
          </p:spPr>
        </p:pic>
      </p:grpSp>
      <p:sp>
        <p:nvSpPr>
          <p:cNvPr id="10" name="TextBox 9">
            <a:extLst>
              <a:ext uri="{FF2B5EF4-FFF2-40B4-BE49-F238E27FC236}">
                <a16:creationId xmlns:a16="http://schemas.microsoft.com/office/drawing/2014/main" id="{94B77713-CF99-374C-7DB2-8B29ED7A5E4C}"/>
              </a:ext>
            </a:extLst>
          </p:cNvPr>
          <p:cNvSpPr txBox="1"/>
          <p:nvPr/>
        </p:nvSpPr>
        <p:spPr>
          <a:xfrm>
            <a:off x="5799221" y="681553"/>
            <a:ext cx="4296441" cy="2995692"/>
          </a:xfrm>
          <a:prstGeom prst="rect">
            <a:avLst/>
          </a:prstGeom>
          <a:noFill/>
        </p:spPr>
        <p:txBody>
          <a:bodyPr wrap="square">
            <a:spAutoFit/>
          </a:bodyPr>
          <a:lstStyle/>
          <a:p>
            <a:pPr>
              <a:spcAft>
                <a:spcPts val="800"/>
              </a:spcAft>
            </a:pPr>
            <a:r>
              <a:rPr lang="en-GB" sz="2600" dirty="0">
                <a:latin typeface="Arial" panose="020B0604020202020204" pitchFamily="34" charset="0"/>
                <a:cs typeface="Arial" panose="020B0604020202020204" pitchFamily="34" charset="0"/>
              </a:rPr>
              <a:t>Executive Director</a:t>
            </a:r>
            <a:br>
              <a:rPr lang="en-GB" sz="2600" dirty="0">
                <a:latin typeface="Arial" panose="020B0604020202020204" pitchFamily="34" charset="0"/>
                <a:cs typeface="Arial" panose="020B0604020202020204" pitchFamily="34" charset="0"/>
              </a:rPr>
            </a:br>
            <a:r>
              <a:rPr lang="en-GB" sz="2600" dirty="0">
                <a:latin typeface="Arial" panose="020B0604020202020204" pitchFamily="34" charset="0"/>
                <a:cs typeface="Arial" panose="020B0604020202020204" pitchFamily="34" charset="0"/>
              </a:rPr>
              <a:t>Mary’s Meals UK</a:t>
            </a:r>
            <a:br>
              <a:rPr lang="en-GB" sz="2600" dirty="0">
                <a:latin typeface="Arial" panose="020B0604020202020204" pitchFamily="34" charset="0"/>
                <a:cs typeface="Arial" panose="020B0604020202020204" pitchFamily="34" charset="0"/>
              </a:rPr>
            </a:br>
            <a:endParaRPr lang="en-GB" sz="2600" dirty="0">
              <a:latin typeface="Arial" panose="020B0604020202020204" pitchFamily="34" charset="0"/>
              <a:cs typeface="Arial" panose="020B0604020202020204" pitchFamily="34" charset="0"/>
            </a:endParaRPr>
          </a:p>
          <a:p>
            <a:pPr>
              <a:spcAft>
                <a:spcPts val="800"/>
              </a:spcAft>
            </a:pPr>
            <a:r>
              <a:rPr lang="en-GB" sz="2600" dirty="0">
                <a:latin typeface="Arial" panose="020B0604020202020204" pitchFamily="34" charset="0"/>
                <a:cs typeface="Arial" panose="020B0604020202020204" pitchFamily="34" charset="0"/>
              </a:rPr>
              <a:t>Remote working from</a:t>
            </a:r>
            <a:br>
              <a:rPr lang="en-GB" sz="2600" dirty="0">
                <a:latin typeface="Arial" panose="020B0604020202020204" pitchFamily="34" charset="0"/>
                <a:cs typeface="Arial" panose="020B0604020202020204" pitchFamily="34" charset="0"/>
              </a:rPr>
            </a:br>
            <a:r>
              <a:rPr lang="en-GB" sz="2600" dirty="0">
                <a:latin typeface="Arial" panose="020B0604020202020204" pitchFamily="34" charset="0"/>
                <a:cs typeface="Arial" panose="020B0604020202020204" pitchFamily="34" charset="0"/>
              </a:rPr>
              <a:t>anywhere in the UK</a:t>
            </a:r>
            <a:br>
              <a:rPr lang="en-GB" sz="2600" dirty="0">
                <a:latin typeface="Arial" panose="020B0604020202020204" pitchFamily="34" charset="0"/>
                <a:cs typeface="Arial" panose="020B0604020202020204" pitchFamily="34" charset="0"/>
              </a:rPr>
            </a:br>
            <a:br>
              <a:rPr lang="en-GB" sz="2600" dirty="0">
                <a:latin typeface="Arial" panose="020B0604020202020204" pitchFamily="34" charset="0"/>
                <a:cs typeface="Arial" panose="020B0604020202020204" pitchFamily="34" charset="0"/>
              </a:rPr>
            </a:br>
            <a:r>
              <a:rPr lang="en-GB" sz="2600" dirty="0">
                <a:latin typeface="Arial" panose="020B0604020202020204" pitchFamily="34" charset="0"/>
                <a:cs typeface="Arial" panose="020B0604020202020204" pitchFamily="34" charset="0"/>
              </a:rPr>
              <a:t>February 2025</a:t>
            </a:r>
          </a:p>
        </p:txBody>
      </p:sp>
      <p:pic>
        <p:nvPicPr>
          <p:cNvPr id="21" name="Picture 20" descr="A child holding a blue cup&#10;&#10;Description automatically generated">
            <a:extLst>
              <a:ext uri="{FF2B5EF4-FFF2-40B4-BE49-F238E27FC236}">
                <a16:creationId xmlns:a16="http://schemas.microsoft.com/office/drawing/2014/main" id="{59807479-E7A9-DA32-489F-2F0D2E3137F1}"/>
              </a:ext>
            </a:extLst>
          </p:cNvPr>
          <p:cNvPicPr>
            <a:picLocks noChangeAspect="1"/>
          </p:cNvPicPr>
          <p:nvPr/>
        </p:nvPicPr>
        <p:blipFill>
          <a:blip r:embed="rId6"/>
          <a:srcRect l="29078" t="8839" r="13252" b="166"/>
          <a:stretch/>
        </p:blipFill>
        <p:spPr>
          <a:xfrm>
            <a:off x="0" y="0"/>
            <a:ext cx="5397882" cy="5677989"/>
          </a:xfrm>
          <a:prstGeom prst="rect">
            <a:avLst/>
          </a:prstGeom>
        </p:spPr>
      </p:pic>
    </p:spTree>
    <p:extLst>
      <p:ext uri="{BB962C8B-B14F-4D97-AF65-F5344CB8AC3E}">
        <p14:creationId xmlns:p14="http://schemas.microsoft.com/office/powerpoint/2010/main" val="2578870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4E855-43AE-BE79-6A66-FD391C4F3AB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600451-C9EA-B246-4E50-2F365A7F69CD}"/>
              </a:ext>
            </a:extLst>
          </p:cNvPr>
          <p:cNvSpPr>
            <a:spLocks noGrp="1"/>
          </p:cNvSpPr>
          <p:nvPr>
            <p:ph type="sldNum" sz="quarter" idx="12"/>
          </p:nvPr>
        </p:nvSpPr>
        <p:spPr/>
        <p:txBody>
          <a:bodyPr/>
          <a:lstStyle/>
          <a:p>
            <a:fld id="{95F609C7-1106-4C42-AFF4-E1AD2FB5B13D}" type="slidenum">
              <a:rPr lang="en-GB" smtClean="0"/>
              <a:t>10</a:t>
            </a:fld>
            <a:endParaRPr lang="en-GB" dirty="0"/>
          </a:p>
        </p:txBody>
      </p:sp>
      <p:sp>
        <p:nvSpPr>
          <p:cNvPr id="4" name="Title 3">
            <a:extLst>
              <a:ext uri="{FF2B5EF4-FFF2-40B4-BE49-F238E27FC236}">
                <a16:creationId xmlns:a16="http://schemas.microsoft.com/office/drawing/2014/main" id="{E71759D6-104E-5390-21EA-79FA34309633}"/>
              </a:ext>
            </a:extLst>
          </p:cNvPr>
          <p:cNvSpPr>
            <a:spLocks noGrp="1"/>
          </p:cNvSpPr>
          <p:nvPr>
            <p:ph type="title"/>
          </p:nvPr>
        </p:nvSpPr>
        <p:spPr/>
        <p:txBody>
          <a:bodyPr>
            <a:noAutofit/>
          </a:bodyPr>
          <a:lstStyle/>
          <a:p>
            <a:r>
              <a:rPr lang="en-GB" dirty="0"/>
              <a:t>MMUK Senior Leadership </a:t>
            </a:r>
            <a:r>
              <a:rPr lang="en-GB" sz="2600" dirty="0">
                <a:solidFill>
                  <a:schemeClr val="bg1"/>
                </a:solidFill>
                <a:latin typeface="Arial" panose="020B0604020202020204" pitchFamily="34" charset="0"/>
                <a:cs typeface="Arial" panose="020B0604020202020204" pitchFamily="34" charset="0"/>
              </a:rPr>
              <a:t>team structure</a:t>
            </a:r>
            <a:endParaRPr lang="en-GB" sz="2600" dirty="0"/>
          </a:p>
        </p:txBody>
      </p:sp>
      <p:graphicFrame>
        <p:nvGraphicFramePr>
          <p:cNvPr id="6" name="Diagram 5">
            <a:extLst>
              <a:ext uri="{FF2B5EF4-FFF2-40B4-BE49-F238E27FC236}">
                <a16:creationId xmlns:a16="http://schemas.microsoft.com/office/drawing/2014/main" id="{ACD74578-57AE-BDB7-DAA0-CB74FCC5D5DB}"/>
              </a:ext>
            </a:extLst>
          </p:cNvPr>
          <p:cNvGraphicFramePr/>
          <p:nvPr>
            <p:extLst>
              <p:ext uri="{D42A27DB-BD31-4B8C-83A1-F6EECF244321}">
                <p14:modId xmlns:p14="http://schemas.microsoft.com/office/powerpoint/2010/main" val="2558724785"/>
              </p:ext>
            </p:extLst>
          </p:nvPr>
        </p:nvGraphicFramePr>
        <p:xfrm>
          <a:off x="-1" y="842211"/>
          <a:ext cx="10691813" cy="6051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5314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681EB-6C51-B957-0576-15BA22272E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C47178-4AE7-569F-1436-0D58D228FFDB}"/>
              </a:ext>
            </a:extLst>
          </p:cNvPr>
          <p:cNvSpPr>
            <a:spLocks noGrp="1"/>
          </p:cNvSpPr>
          <p:nvPr>
            <p:ph type="title"/>
          </p:nvPr>
        </p:nvSpPr>
        <p:spPr>
          <a:xfrm>
            <a:off x="548639" y="-2"/>
            <a:ext cx="8420431" cy="719999"/>
          </a:xfrm>
        </p:spPr>
        <p:txBody>
          <a:bodyPr>
            <a:noAutofit/>
          </a:bodyPr>
          <a:lstStyle/>
          <a:p>
            <a:r>
              <a:rPr lang="en-GB" sz="2600" dirty="0"/>
              <a:t>Job Description</a:t>
            </a:r>
          </a:p>
        </p:txBody>
      </p:sp>
      <p:sp>
        <p:nvSpPr>
          <p:cNvPr id="3" name="Slide Number Placeholder 2">
            <a:extLst>
              <a:ext uri="{FF2B5EF4-FFF2-40B4-BE49-F238E27FC236}">
                <a16:creationId xmlns:a16="http://schemas.microsoft.com/office/drawing/2014/main" id="{CC42673C-518D-5E58-D042-CBC9DC93F124}"/>
              </a:ext>
            </a:extLst>
          </p:cNvPr>
          <p:cNvSpPr>
            <a:spLocks noGrp="1"/>
          </p:cNvSpPr>
          <p:nvPr>
            <p:ph type="sldNum" sz="quarter" idx="12"/>
          </p:nvPr>
        </p:nvSpPr>
        <p:spPr/>
        <p:txBody>
          <a:bodyPr/>
          <a:lstStyle/>
          <a:p>
            <a:fld id="{95F609C7-1106-4C42-AFF4-E1AD2FB5B13D}" type="slidenum">
              <a:rPr lang="en-GB" smtClean="0"/>
              <a:t>11</a:t>
            </a:fld>
            <a:endParaRPr lang="en-GB" dirty="0"/>
          </a:p>
        </p:txBody>
      </p:sp>
      <p:sp>
        <p:nvSpPr>
          <p:cNvPr id="6" name="Rectangle 5">
            <a:extLst>
              <a:ext uri="{FF2B5EF4-FFF2-40B4-BE49-F238E27FC236}">
                <a16:creationId xmlns:a16="http://schemas.microsoft.com/office/drawing/2014/main" id="{E913A606-F72A-697C-E9CF-8F83554A7F4A}"/>
              </a:ext>
            </a:extLst>
          </p:cNvPr>
          <p:cNvSpPr/>
          <p:nvPr/>
        </p:nvSpPr>
        <p:spPr>
          <a:xfrm>
            <a:off x="359052" y="870111"/>
            <a:ext cx="9927948" cy="5939764"/>
          </a:xfrm>
          <a:prstGeom prst="rect">
            <a:avLst/>
          </a:prstGeom>
        </p:spPr>
        <p:txBody>
          <a:bodyPr wrap="square" lIns="0" tIns="0" rIns="0" bIns="0" numCol="2" spcCol="180000" anchor="t">
            <a:noAutofit/>
          </a:bodyPr>
          <a:lstStyle/>
          <a:p>
            <a:pPr marL="171450" lvl="0" indent="-171450">
              <a:spcAft>
                <a:spcPts val="800"/>
              </a:spcAft>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a:spcAft>
                <a:spcPts val="0"/>
              </a:spcAft>
            </a:pPr>
            <a:endParaRPr lang="en-GB" sz="1400" dirty="0">
              <a:latin typeface="Arial" panose="020B060402020202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4831AB9D-1BB5-2EE6-6396-FC0B13D4ACE1}"/>
              </a:ext>
            </a:extLst>
          </p:cNvPr>
          <p:cNvSpPr txBox="1"/>
          <p:nvPr/>
        </p:nvSpPr>
        <p:spPr>
          <a:xfrm>
            <a:off x="187720" y="948950"/>
            <a:ext cx="5081211" cy="6919523"/>
          </a:xfrm>
          <a:prstGeom prst="rect">
            <a:avLst/>
          </a:prstGeom>
          <a:noFill/>
        </p:spPr>
        <p:txBody>
          <a:bodyPr wrap="square">
            <a:spAutoFit/>
          </a:bodyPr>
          <a:lstStyle/>
          <a:p>
            <a:pPr marL="0" indent="0">
              <a:spcAft>
                <a:spcPts val="1200"/>
              </a:spcAft>
              <a:buNone/>
            </a:pPr>
            <a:r>
              <a:rPr lang="en-US" sz="1400" dirty="0">
                <a:effectLst/>
                <a:latin typeface="Arial" panose="020B0604020202020204" pitchFamily="34" charset="0"/>
                <a:ea typeface="Arial" panose="020B0604020202020204" pitchFamily="34" charset="0"/>
              </a:rPr>
              <a:t>As Executive Director you will provide inspirational strategic and operational leadership to Mary’s Meals UK (MMUK). You will work collaboratively with the Board, Senior Leadership Team (SLT) and MMI to lead significant growth across a variety of fundraising and awareness raising channels throughout the UK.  </a:t>
            </a:r>
          </a:p>
          <a:p>
            <a:pPr marL="0" indent="0">
              <a:spcAft>
                <a:spcPts val="1200"/>
              </a:spcAft>
              <a:buNone/>
            </a:pPr>
            <a:r>
              <a:rPr lang="en-US" sz="1400" dirty="0">
                <a:effectLst/>
                <a:latin typeface="Arial" panose="020B0604020202020204" pitchFamily="34" charset="0"/>
                <a:ea typeface="Arial" panose="020B0604020202020204" pitchFamily="34" charset="0"/>
              </a:rPr>
              <a:t>You will bring an entrepreneurial approach to growth, seeking new opportunities and forging new strategic partnerships to support agile growth both nationally and regionally, whilst also nurturing our existing deeply committed supporters.  As the E</a:t>
            </a:r>
            <a:r>
              <a:rPr lang="en-US" sz="1400" dirty="0">
                <a:latin typeface="Arial" panose="020B0604020202020204" pitchFamily="34" charset="0"/>
                <a:ea typeface="Arial" panose="020B0604020202020204" pitchFamily="34" charset="0"/>
              </a:rPr>
              <a:t>xecutive Director</a:t>
            </a:r>
            <a:r>
              <a:rPr lang="en-US" sz="1400" dirty="0">
                <a:effectLst/>
                <a:latin typeface="Arial" panose="020B0604020202020204" pitchFamily="34" charset="0"/>
                <a:ea typeface="Arial" panose="020B0604020202020204" pitchFamily="34" charset="0"/>
              </a:rPr>
              <a:t> of our biggest National Affiliate, you will work in close collaboration with Mary’s Meals International, as well as other international affiliates.</a:t>
            </a:r>
          </a:p>
          <a:p>
            <a:pPr marL="0" indent="0">
              <a:spcAft>
                <a:spcPts val="1200"/>
              </a:spcAft>
              <a:buNone/>
            </a:pPr>
            <a:r>
              <a:rPr lang="en-US" sz="1400" b="1" dirty="0">
                <a:ea typeface="Arial" panose="020B0604020202020204" pitchFamily="34" charset="0"/>
              </a:rPr>
              <a:t>Key Responsibilities:</a:t>
            </a:r>
            <a:endParaRPr lang="en-GB" sz="1400" b="1" dirty="0">
              <a:effectLst/>
              <a:latin typeface="Arial" panose="020B0604020202020204" pitchFamily="34" charset="0"/>
              <a:ea typeface="Arial" panose="020B0604020202020204" pitchFamily="34" charset="0"/>
            </a:endParaRPr>
          </a:p>
          <a:p>
            <a:pPr marL="0" indent="0">
              <a:lnSpc>
                <a:spcPct val="107000"/>
              </a:lnSpc>
              <a:spcAft>
                <a:spcPts val="800"/>
              </a:spcAft>
              <a:buNone/>
            </a:pPr>
            <a:r>
              <a:rPr lang="en-GB" sz="1400" b="1" dirty="0">
                <a:solidFill>
                  <a:srgbClr val="FFC000"/>
                </a:solidFill>
                <a:latin typeface="Arial" panose="020B0604020202020204" pitchFamily="34" charset="0"/>
                <a:cs typeface="Arial" panose="020B0604020202020204" pitchFamily="34" charset="0"/>
              </a:rPr>
              <a:t>Strategy Development &amp; Organisational Leadership </a:t>
            </a:r>
            <a:endParaRPr lang="en-US" sz="1400" dirty="0">
              <a:effectLst/>
              <a:latin typeface="Arial" panose="020B0604020202020204" pitchFamily="34" charset="0"/>
              <a:ea typeface="Arial" panose="020B0604020202020204" pitchFamily="34" charset="0"/>
            </a:endParaRPr>
          </a:p>
          <a:p>
            <a:pPr marL="34290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Ensure the Board receives accurate and timely information to make strategic decisions in order to fulfil their governance role.</a:t>
            </a: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Collaborate extensively with </a:t>
            </a:r>
            <a:r>
              <a:rPr lang="en-US" sz="1400" dirty="0">
                <a:latin typeface="Arial" panose="020B0604020202020204" pitchFamily="34" charset="0"/>
                <a:ea typeface="Arial" panose="020B0604020202020204" pitchFamily="34" charset="0"/>
              </a:rPr>
              <a:t>MMUK Trustees, the Chief Executive Officer, MMI and the</a:t>
            </a:r>
            <a:r>
              <a:rPr lang="en-US" sz="1400" dirty="0">
                <a:effectLst/>
                <a:latin typeface="Arial" panose="020B0604020202020204" pitchFamily="34" charset="0"/>
                <a:ea typeface="Arial" panose="020B0604020202020204" pitchFamily="34" charset="0"/>
              </a:rPr>
              <a:t> Chief Growth Officer, MMI to lead </a:t>
            </a:r>
            <a:r>
              <a:rPr lang="en-GB" sz="1400" dirty="0">
                <a:effectLst/>
                <a:latin typeface="Arial" panose="020B0604020202020204" pitchFamily="34" charset="0"/>
                <a:ea typeface="Arial" panose="020B0604020202020204" pitchFamily="34" charset="0"/>
              </a:rPr>
              <a:t>the development and execution of the strategic plan for MMUK, maximising the opportunities and benefits of collaboration and alignment with MMI. </a:t>
            </a: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As needed, participates in Mary’s Meals global leadership conversations as a stakeholder in key decision areas. </a:t>
            </a: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Collaborate with leaders from Mary’s Meals International (MMI) to ensure close alignment across the network.</a:t>
            </a:r>
          </a:p>
          <a:p>
            <a:pPr marL="342900" lvl="0" indent="-342900" algn="just">
              <a:buClr>
                <a:srgbClr val="009DDC"/>
              </a:buClr>
              <a:buSzPts val="1200"/>
              <a:buFont typeface="Symbol" panose="05050102010706020507" pitchFamily="18" charset="2"/>
              <a:buChar char=""/>
            </a:pPr>
            <a:endParaRPr lang="en-US" sz="1400" dirty="0">
              <a:latin typeface="Arial" panose="020B0604020202020204" pitchFamily="34" charset="0"/>
              <a:ea typeface="Arial" panose="020B0604020202020204" pitchFamily="34" charset="0"/>
            </a:endParaRPr>
          </a:p>
          <a:p>
            <a:pPr lvl="0" algn="just">
              <a:buClr>
                <a:srgbClr val="009DDC"/>
              </a:buClr>
              <a:buSzPts val="1200"/>
            </a:pPr>
            <a:endParaRPr lang="en-GB" sz="1400" dirty="0">
              <a:effectLst/>
              <a:latin typeface="Arial" panose="020B0604020202020204" pitchFamily="34" charset="0"/>
              <a:ea typeface="Arial" panose="020B0604020202020204" pitchFamily="34" charset="0"/>
            </a:endParaRPr>
          </a:p>
        </p:txBody>
      </p:sp>
      <p:sp>
        <p:nvSpPr>
          <p:cNvPr id="15" name="TextBox 14">
            <a:extLst>
              <a:ext uri="{FF2B5EF4-FFF2-40B4-BE49-F238E27FC236}">
                <a16:creationId xmlns:a16="http://schemas.microsoft.com/office/drawing/2014/main" id="{99533A7D-5061-8E38-908F-9A7F75AC2D6C}"/>
              </a:ext>
            </a:extLst>
          </p:cNvPr>
          <p:cNvSpPr txBox="1"/>
          <p:nvPr/>
        </p:nvSpPr>
        <p:spPr>
          <a:xfrm>
            <a:off x="5735467" y="952787"/>
            <a:ext cx="4768626" cy="2031325"/>
          </a:xfrm>
          <a:prstGeom prst="rect">
            <a:avLst/>
          </a:prstGeom>
          <a:noFill/>
        </p:spPr>
        <p:txBody>
          <a:bodyPr wrap="square">
            <a:spAutoFit/>
          </a:bodyPr>
          <a:lstStyle/>
          <a:p>
            <a:pPr marL="228600" indent="-228600" algn="just"/>
            <a:r>
              <a:rPr lang="en-US" sz="1400" b="1" dirty="0">
                <a:solidFill>
                  <a:srgbClr val="F4A81D"/>
                </a:solidFill>
                <a:effectLst/>
                <a:latin typeface="Arial" panose="020B0604020202020204" pitchFamily="34" charset="0"/>
                <a:ea typeface="Arial" panose="020B0604020202020204" pitchFamily="34" charset="0"/>
              </a:rPr>
              <a:t>Board Relations</a:t>
            </a:r>
          </a:p>
          <a:p>
            <a:pPr marL="0" indent="0" algn="just">
              <a:buNone/>
            </a:pP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Serve as the primary liaison to the Board of Directors: manage, inspire and cultivate the board relationships.</a:t>
            </a: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Facilitate board involvement in the Mary’s M</a:t>
            </a:r>
            <a:r>
              <a:rPr lang="en-US" sz="1400" dirty="0">
                <a:latin typeface="Arial" panose="020B0604020202020204" pitchFamily="34" charset="0"/>
                <a:ea typeface="Arial" panose="020B0604020202020204" pitchFamily="34" charset="0"/>
              </a:rPr>
              <a:t>eals</a:t>
            </a:r>
            <a:r>
              <a:rPr lang="en-US" sz="1400" dirty="0">
                <a:effectLst/>
                <a:latin typeface="Arial" panose="020B0604020202020204" pitchFamily="34" charset="0"/>
                <a:ea typeface="Arial" panose="020B0604020202020204" pitchFamily="34" charset="0"/>
              </a:rPr>
              <a:t> fundraising strategy.</a:t>
            </a: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Work with the MMUK Board Chair &amp; Chief Executive Officer, MMI to support board recruitment and ongoing board development.</a:t>
            </a:r>
          </a:p>
        </p:txBody>
      </p:sp>
      <p:pic>
        <p:nvPicPr>
          <p:cNvPr id="17" name="Picture 16" descr="Two girls in school uniforms hugging each other&#10;&#10;AI-generated content may be incorrect.">
            <a:extLst>
              <a:ext uri="{FF2B5EF4-FFF2-40B4-BE49-F238E27FC236}">
                <a16:creationId xmlns:a16="http://schemas.microsoft.com/office/drawing/2014/main" id="{073F274F-1DA6-5860-B7B7-6086A287B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243" y="3839993"/>
            <a:ext cx="4491303" cy="2994202"/>
          </a:xfrm>
          <a:prstGeom prst="ellipse">
            <a:avLst/>
          </a:prstGeom>
          <a:ln>
            <a:noFill/>
          </a:ln>
          <a:effectLst>
            <a:softEdge rad="112500"/>
          </a:effectLst>
        </p:spPr>
      </p:pic>
    </p:spTree>
    <p:extLst>
      <p:ext uri="{BB962C8B-B14F-4D97-AF65-F5344CB8AC3E}">
        <p14:creationId xmlns:p14="http://schemas.microsoft.com/office/powerpoint/2010/main" val="1554782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CEBB40-98BA-EF76-83F3-7D043C1E5E42}"/>
              </a:ext>
            </a:extLst>
          </p:cNvPr>
          <p:cNvSpPr>
            <a:spLocks noGrp="1"/>
          </p:cNvSpPr>
          <p:nvPr>
            <p:ph type="sldNum" sz="quarter" idx="12"/>
          </p:nvPr>
        </p:nvSpPr>
        <p:spPr/>
        <p:txBody>
          <a:bodyPr/>
          <a:lstStyle/>
          <a:p>
            <a:fld id="{95F609C7-1106-4C42-AFF4-E1AD2FB5B13D}" type="slidenum">
              <a:rPr lang="en-GB" smtClean="0"/>
              <a:t>12</a:t>
            </a:fld>
            <a:endParaRPr lang="en-GB"/>
          </a:p>
        </p:txBody>
      </p:sp>
      <p:sp>
        <p:nvSpPr>
          <p:cNvPr id="8" name="TextBox 7">
            <a:extLst>
              <a:ext uri="{FF2B5EF4-FFF2-40B4-BE49-F238E27FC236}">
                <a16:creationId xmlns:a16="http://schemas.microsoft.com/office/drawing/2014/main" id="{4F8243EA-12C7-8686-83BF-C68E7F01366E}"/>
              </a:ext>
            </a:extLst>
          </p:cNvPr>
          <p:cNvSpPr txBox="1"/>
          <p:nvPr/>
        </p:nvSpPr>
        <p:spPr>
          <a:xfrm>
            <a:off x="132346" y="924619"/>
            <a:ext cx="10371221" cy="5811527"/>
          </a:xfrm>
          <a:prstGeom prst="rect">
            <a:avLst/>
          </a:prstGeom>
          <a:noFill/>
        </p:spPr>
        <p:txBody>
          <a:bodyPr wrap="square">
            <a:spAutoFit/>
          </a:bodyPr>
          <a:lstStyle/>
          <a:p>
            <a:pPr>
              <a:lnSpc>
                <a:spcPct val="107000"/>
              </a:lnSpc>
              <a:spcAft>
                <a:spcPts val="800"/>
              </a:spcAft>
            </a:pPr>
            <a:r>
              <a:rPr lang="en-GB" sz="1400" b="1" dirty="0">
                <a:solidFill>
                  <a:srgbClr val="FFC000"/>
                </a:solidFill>
                <a:latin typeface="Arial" panose="020B0604020202020204" pitchFamily="34" charset="0"/>
                <a:cs typeface="Arial" panose="020B0604020202020204" pitchFamily="34" charset="0"/>
              </a:rPr>
              <a:t>Strategy Development &amp; Organisational Leadership cont. </a:t>
            </a:r>
            <a:endParaRPr lang="en-GB" sz="1400" dirty="0">
              <a:solidFill>
                <a:srgbClr val="FFC000"/>
              </a:solidFill>
              <a:latin typeface="Arial" panose="020B0604020202020204" pitchFamily="34" charset="0"/>
              <a:ea typeface="Arial" panose="020B0604020202020204" pitchFamily="34" charset="0"/>
              <a:cs typeface="Arial" panose="020B0604020202020204" pitchFamily="34" charset="0"/>
            </a:endParaRPr>
          </a:p>
          <a:p>
            <a:pPr marL="34290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Participate in the global National Affiliate Executive Director forum to collaborate on key initiatives to grow the global movement. </a:t>
            </a: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Build and maintain an </a:t>
            </a:r>
            <a:r>
              <a:rPr lang="en-US" sz="1400" dirty="0" err="1">
                <a:effectLst/>
                <a:latin typeface="Arial" panose="020B0604020202020204" pitchFamily="34" charset="0"/>
                <a:ea typeface="Arial" panose="020B0604020202020204" pitchFamily="34" charset="0"/>
              </a:rPr>
              <a:t>organisational</a:t>
            </a:r>
            <a:r>
              <a:rPr lang="en-US" sz="1400" dirty="0">
                <a:effectLst/>
                <a:latin typeface="Arial" panose="020B0604020202020204" pitchFamily="34" charset="0"/>
                <a:ea typeface="Arial" panose="020B0604020202020204" pitchFamily="34" charset="0"/>
              </a:rPr>
              <a:t> culture of collaboration, humility and innovation.</a:t>
            </a: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Responsible for the financial decisions of MMUK adjusting course as needed, to protect the </a:t>
            </a:r>
            <a:r>
              <a:rPr lang="en-US" sz="1400" dirty="0" err="1">
                <a:effectLst/>
                <a:latin typeface="Arial" panose="020B0604020202020204" pitchFamily="34" charset="0"/>
                <a:ea typeface="Arial" panose="020B0604020202020204" pitchFamily="34" charset="0"/>
              </a:rPr>
              <a:t>organisation’s</a:t>
            </a:r>
            <a:r>
              <a:rPr lang="en-US" sz="1400" dirty="0">
                <a:effectLst/>
                <a:latin typeface="Arial" panose="020B0604020202020204" pitchFamily="34" charset="0"/>
                <a:ea typeface="Arial" panose="020B0604020202020204" pitchFamily="34" charset="0"/>
              </a:rPr>
              <a:t> assets and ensure financial and charitable statutory and regulatory compliance.</a:t>
            </a:r>
            <a:endParaRPr lang="en-GB" sz="1400" dirty="0">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endParaRPr lang="en-GB" sz="1400" b="1" dirty="0">
              <a:effectLst/>
              <a:latin typeface="Arial" panose="020B0604020202020204" pitchFamily="34" charset="0"/>
              <a:ea typeface="Arial" panose="020B0604020202020204" pitchFamily="34" charset="0"/>
            </a:endParaRPr>
          </a:p>
          <a:p>
            <a:pPr lvl="0" algn="just">
              <a:buClr>
                <a:srgbClr val="009DDC"/>
              </a:buClr>
              <a:buSzPts val="1200"/>
            </a:pPr>
            <a:r>
              <a:rPr lang="en-US" sz="1400" b="1" dirty="0">
                <a:solidFill>
                  <a:srgbClr val="FFC000"/>
                </a:solidFill>
                <a:effectLst/>
                <a:latin typeface="Arial" panose="020B0604020202020204" pitchFamily="34" charset="0"/>
                <a:ea typeface="Arial" panose="020B0604020202020204" pitchFamily="34" charset="0"/>
              </a:rPr>
              <a:t>Fundraising &amp; Strategic Partnerships</a:t>
            </a:r>
          </a:p>
          <a:p>
            <a:pPr lvl="0" algn="just">
              <a:buClr>
                <a:srgbClr val="009DDC"/>
              </a:buClr>
              <a:buSzPts val="1200"/>
            </a:pP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In collaboration with the Director of Supporter Engagement, develop and deliver an ambitious fundraising strategy for MMUK, focused on radically growing our supporter base including our grassroots movement</a:t>
            </a:r>
            <a:r>
              <a:rPr lang="en-US" sz="1400" dirty="0">
                <a:latin typeface="Arial" panose="020B0604020202020204" pitchFamily="34" charset="0"/>
                <a:ea typeface="Arial" panose="020B0604020202020204" pitchFamily="34" charset="0"/>
              </a:rPr>
              <a:t>, c</a:t>
            </a:r>
            <a:r>
              <a:rPr lang="en-US" sz="1400" dirty="0">
                <a:effectLst/>
                <a:latin typeface="Arial" panose="020B0604020202020204" pitchFamily="34" charset="0"/>
                <a:ea typeface="Arial" panose="020B0604020202020204" pitchFamily="34" charset="0"/>
              </a:rPr>
              <a:t>ampaigns, trusts, grants and foundations. </a:t>
            </a: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Forge new and nurture existing partnerships with various networks with a view to growing the MMUK movement.</a:t>
            </a: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Seek out, develop and maintain strategic partnerships in the UK, coordinating with MMI on partnerships that have a global reach. </a:t>
            </a: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Seek out, develop and maintain opportunities to grow and increase the existing volunteer network and identify potential new supporters.</a:t>
            </a: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Develop and manage relationships with major donors, foundations, corporations, and government agencies in the UK.</a:t>
            </a:r>
            <a:endParaRPr lang="en-GB" sz="1400" dirty="0">
              <a:latin typeface="Arial" panose="020B0604020202020204" pitchFamily="34" charset="0"/>
              <a:ea typeface="Arial" panose="020B0604020202020204" pitchFamily="34" charset="0"/>
            </a:endParaRPr>
          </a:p>
          <a:p>
            <a:pPr lvl="0" algn="just">
              <a:buClr>
                <a:srgbClr val="009DDC"/>
              </a:buClr>
              <a:buSzPts val="1200"/>
            </a:pPr>
            <a:endParaRPr lang="en-GB" sz="1400" b="1" dirty="0">
              <a:latin typeface="Arial" panose="020B0604020202020204" pitchFamily="34" charset="0"/>
              <a:ea typeface="Arial" panose="020B0604020202020204" pitchFamily="34" charset="0"/>
            </a:endParaRPr>
          </a:p>
          <a:p>
            <a:pPr lvl="0" algn="just">
              <a:buClr>
                <a:srgbClr val="009DDC"/>
              </a:buClr>
              <a:buSzPts val="1200"/>
            </a:pPr>
            <a:r>
              <a:rPr lang="en-US" sz="1400" b="1" dirty="0">
                <a:solidFill>
                  <a:srgbClr val="FFC000"/>
                </a:solidFill>
                <a:effectLst/>
                <a:latin typeface="Arial" panose="020B0604020202020204" pitchFamily="34" charset="0"/>
                <a:ea typeface="Arial" panose="020B0604020202020204" pitchFamily="34" charset="0"/>
              </a:rPr>
              <a:t>Communications</a:t>
            </a:r>
            <a:r>
              <a:rPr lang="en-US" sz="1400" dirty="0">
                <a:solidFill>
                  <a:srgbClr val="FFC000"/>
                </a:solidFill>
                <a:effectLst/>
                <a:latin typeface="Arial" panose="020B0604020202020204" pitchFamily="34" charset="0"/>
                <a:ea typeface="Arial" panose="020B0604020202020204" pitchFamily="34" charset="0"/>
              </a:rPr>
              <a:t> </a:t>
            </a:r>
          </a:p>
          <a:p>
            <a:pPr lvl="0" algn="just">
              <a:buClr>
                <a:srgbClr val="009DDC"/>
              </a:buClr>
              <a:buSzPts val="1200"/>
            </a:pP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Work with the Director of Communications, to develop and implement an ambitious communications and media strategy for MMUK.</a:t>
            </a: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Ensure coordination with the MMI Communications department and MMUK to strategize on the effective and aligned use of media placement and relationships, particularly with the Chief Executive Officer, MMI.</a:t>
            </a: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Serve as a credible and compelling spokesperson for MMUK.</a:t>
            </a:r>
            <a:endParaRPr lang="en-GB" sz="14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548279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C043E7-750C-1770-F263-970203BC46FD}"/>
              </a:ext>
            </a:extLst>
          </p:cNvPr>
          <p:cNvSpPr>
            <a:spLocks noGrp="1"/>
          </p:cNvSpPr>
          <p:nvPr>
            <p:ph type="sldNum" sz="quarter" idx="12"/>
          </p:nvPr>
        </p:nvSpPr>
        <p:spPr/>
        <p:txBody>
          <a:bodyPr/>
          <a:lstStyle/>
          <a:p>
            <a:fld id="{95F609C7-1106-4C42-AFF4-E1AD2FB5B13D}" type="slidenum">
              <a:rPr lang="en-GB" smtClean="0"/>
              <a:t>13</a:t>
            </a:fld>
            <a:endParaRPr lang="en-GB" dirty="0"/>
          </a:p>
        </p:txBody>
      </p:sp>
      <p:sp>
        <p:nvSpPr>
          <p:cNvPr id="5" name="TextBox 4">
            <a:extLst>
              <a:ext uri="{FF2B5EF4-FFF2-40B4-BE49-F238E27FC236}">
                <a16:creationId xmlns:a16="http://schemas.microsoft.com/office/drawing/2014/main" id="{44869C21-EB5F-F925-CD56-5214ED0E60AE}"/>
              </a:ext>
            </a:extLst>
          </p:cNvPr>
          <p:cNvSpPr txBox="1"/>
          <p:nvPr/>
        </p:nvSpPr>
        <p:spPr>
          <a:xfrm>
            <a:off x="132346" y="924619"/>
            <a:ext cx="10455443" cy="5922134"/>
          </a:xfrm>
          <a:prstGeom prst="rect">
            <a:avLst/>
          </a:prstGeom>
          <a:noFill/>
        </p:spPr>
        <p:txBody>
          <a:bodyPr wrap="square">
            <a:spAutoFit/>
          </a:bodyPr>
          <a:lstStyle/>
          <a:p>
            <a:pPr algn="just">
              <a:spcBef>
                <a:spcPts val="80"/>
              </a:spcBef>
              <a:buClr>
                <a:srgbClr val="009DDC"/>
              </a:buClr>
              <a:buSzPts val="1200"/>
            </a:pPr>
            <a:r>
              <a:rPr lang="en-US" sz="1400" b="1" dirty="0">
                <a:solidFill>
                  <a:srgbClr val="F4A81D"/>
                </a:solidFill>
                <a:effectLst/>
                <a:latin typeface="Arial" panose="020B0604020202020204" pitchFamily="34" charset="0"/>
                <a:ea typeface="Arial" panose="020B0604020202020204" pitchFamily="34" charset="0"/>
              </a:rPr>
              <a:t>Communications cont</a:t>
            </a:r>
            <a:r>
              <a:rPr lang="en-US" sz="1400" b="1" dirty="0">
                <a:solidFill>
                  <a:srgbClr val="F4A81D"/>
                </a:solidFill>
                <a:latin typeface="Arial" panose="020B0604020202020204" pitchFamily="34" charset="0"/>
                <a:ea typeface="Arial" panose="020B0604020202020204" pitchFamily="34" charset="0"/>
              </a:rPr>
              <a:t>.</a:t>
            </a:r>
            <a:endParaRPr lang="en-US" sz="1400" b="1" dirty="0">
              <a:solidFill>
                <a:srgbClr val="F4A81D"/>
              </a:solidFill>
              <a:effectLst/>
              <a:latin typeface="Arial" panose="020B0604020202020204" pitchFamily="34" charset="0"/>
              <a:ea typeface="Arial" panose="020B0604020202020204" pitchFamily="34" charset="0"/>
            </a:endParaRPr>
          </a:p>
          <a:p>
            <a:pPr algn="just">
              <a:spcBef>
                <a:spcPts val="80"/>
              </a:spcBef>
              <a:buClr>
                <a:srgbClr val="009DDC"/>
              </a:buClr>
              <a:buSzPts val="1200"/>
            </a:pPr>
            <a:endParaRPr lang="en-US" sz="1400" b="1"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Ensure effective and regular communication with all supporters.</a:t>
            </a: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Work with the MMUK Director of Communications in developing and implementing key awareness and fundraising campaigns. </a:t>
            </a:r>
            <a:endParaRPr lang="en-GB" sz="1400" dirty="0">
              <a:effectLst/>
              <a:latin typeface="Arial" panose="020B0604020202020204" pitchFamily="34" charset="0"/>
              <a:ea typeface="Arial" panose="020B0604020202020204" pitchFamily="34" charset="0"/>
            </a:endParaRPr>
          </a:p>
          <a:p>
            <a:pPr algn="just" fontAlgn="base">
              <a:buClr>
                <a:srgbClr val="009DDC"/>
              </a:buClr>
              <a:buSzPts val="1200"/>
            </a:pPr>
            <a:endParaRPr lang="en-GB" sz="1400" dirty="0">
              <a:latin typeface="Arial" panose="020B0604020202020204" pitchFamily="34" charset="0"/>
              <a:ea typeface="Symbol" panose="05050102010706020507" pitchFamily="18" charset="2"/>
              <a:cs typeface="Arial" panose="020B0604020202020204" pitchFamily="34" charset="0"/>
            </a:endParaRPr>
          </a:p>
          <a:p>
            <a:pPr algn="just"/>
            <a:r>
              <a:rPr lang="en-US" sz="1400" b="1" dirty="0" err="1">
                <a:solidFill>
                  <a:srgbClr val="F4A81D"/>
                </a:solidFill>
                <a:effectLst/>
                <a:latin typeface="Arial" panose="020B0604020202020204" pitchFamily="34" charset="0"/>
                <a:ea typeface="Arial" panose="020B0604020202020204" pitchFamily="34" charset="0"/>
              </a:rPr>
              <a:t>Organisational</a:t>
            </a:r>
            <a:r>
              <a:rPr lang="en-US" sz="1400" b="1" dirty="0">
                <a:solidFill>
                  <a:srgbClr val="F4A81D"/>
                </a:solidFill>
                <a:effectLst/>
                <a:latin typeface="Arial" panose="020B0604020202020204" pitchFamily="34" charset="0"/>
                <a:ea typeface="Arial" panose="020B0604020202020204" pitchFamily="34" charset="0"/>
              </a:rPr>
              <a:t> Management &amp; Development </a:t>
            </a:r>
            <a:endParaRPr lang="en-GB" sz="1400" dirty="0">
              <a:solidFill>
                <a:srgbClr val="F4A81D"/>
              </a:solidFill>
              <a:effectLst/>
              <a:latin typeface="Arial" panose="020B0604020202020204" pitchFamily="34" charset="0"/>
              <a:ea typeface="Arial" panose="020B0604020202020204" pitchFamily="34" charset="0"/>
            </a:endParaRPr>
          </a:p>
          <a:p>
            <a:pPr algn="just"/>
            <a:r>
              <a:rPr lang="en-US" sz="1400" b="1" dirty="0">
                <a:solidFill>
                  <a:srgbClr val="00B0F0"/>
                </a:solidFill>
                <a:effectLst/>
                <a:latin typeface="Arial" panose="020B0604020202020204" pitchFamily="34" charset="0"/>
                <a:ea typeface="Arial" panose="020B0604020202020204" pitchFamily="34" charset="0"/>
              </a:rPr>
              <a:t> </a:t>
            </a: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Work with the Director of Finance and Operations, to manage, monitor and report on the progress against </a:t>
            </a:r>
            <a:r>
              <a:rPr lang="en-US" sz="1400" dirty="0" err="1">
                <a:effectLst/>
                <a:latin typeface="Arial" panose="020B0604020202020204" pitchFamily="34" charset="0"/>
                <a:ea typeface="Arial" panose="020B0604020202020204" pitchFamily="34" charset="0"/>
              </a:rPr>
              <a:t>organisational</a:t>
            </a:r>
            <a:r>
              <a:rPr lang="en-US" sz="1400" dirty="0">
                <a:effectLst/>
                <a:latin typeface="Arial" panose="020B0604020202020204" pitchFamily="34" charset="0"/>
                <a:ea typeface="Arial" panose="020B0604020202020204" pitchFamily="34" charset="0"/>
              </a:rPr>
              <a:t> goals and make sound financial decisions to protect the </a:t>
            </a:r>
            <a:r>
              <a:rPr lang="en-US" sz="1400" dirty="0" err="1">
                <a:effectLst/>
                <a:latin typeface="Arial" panose="020B0604020202020204" pitchFamily="34" charset="0"/>
                <a:ea typeface="Arial" panose="020B0604020202020204" pitchFamily="34" charset="0"/>
              </a:rPr>
              <a:t>organisation’s</a:t>
            </a:r>
            <a:r>
              <a:rPr lang="en-US" sz="1400" dirty="0">
                <a:effectLst/>
                <a:latin typeface="Arial" panose="020B0604020202020204" pitchFamily="34" charset="0"/>
                <a:ea typeface="Arial" panose="020B0604020202020204" pitchFamily="34" charset="0"/>
              </a:rPr>
              <a:t> assets and to ensure financial and charitable statutory and regulatory</a:t>
            </a:r>
            <a:r>
              <a:rPr lang="en-US" sz="1400" spc="-75" dirty="0">
                <a:effectLst/>
                <a:latin typeface="Arial" panose="020B0604020202020204" pitchFamily="34" charset="0"/>
                <a:ea typeface="Arial" panose="020B0604020202020204" pitchFamily="34" charset="0"/>
              </a:rPr>
              <a:t> </a:t>
            </a:r>
            <a:r>
              <a:rPr lang="en-US" sz="1400" dirty="0">
                <a:effectLst/>
                <a:latin typeface="Arial" panose="020B0604020202020204" pitchFamily="34" charset="0"/>
                <a:ea typeface="Arial" panose="020B0604020202020204" pitchFamily="34" charset="0"/>
              </a:rPr>
              <a:t>compliance requirements. </a:t>
            </a: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Work with the Head of People to ensure that MMUK is an employer of choice which attracts, recruits and retains a talented team of values-led, paid employees and volunteers, throughout the UK.</a:t>
            </a:r>
            <a:endParaRPr lang="en-GB" sz="1400" dirty="0">
              <a:effectLst/>
              <a:latin typeface="Arial" panose="020B0604020202020204" pitchFamily="34" charset="0"/>
              <a:ea typeface="Arial" panose="020B0604020202020204" pitchFamily="34" charset="0"/>
            </a:endParaRPr>
          </a:p>
          <a:p>
            <a:pPr marL="342900" lvl="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Lead and actively promote safeguarding practices and model </a:t>
            </a:r>
            <a:r>
              <a:rPr lang="en-US" sz="1400" dirty="0" err="1">
                <a:effectLst/>
                <a:latin typeface="Arial" panose="020B0604020202020204" pitchFamily="34" charset="0"/>
                <a:ea typeface="Arial" panose="020B0604020202020204" pitchFamily="34" charset="0"/>
              </a:rPr>
              <a:t>behaviours</a:t>
            </a:r>
            <a:r>
              <a:rPr lang="en-US" sz="1400" dirty="0">
                <a:effectLst/>
                <a:latin typeface="Arial" panose="020B0604020202020204" pitchFamily="34" charset="0"/>
                <a:ea typeface="Arial" panose="020B0604020202020204" pitchFamily="34" charset="0"/>
              </a:rPr>
              <a:t> that support a safe culture across all MMUK activities.  </a:t>
            </a:r>
          </a:p>
          <a:p>
            <a:pPr marL="342900" indent="-342900" algn="just">
              <a:buClr>
                <a:srgbClr val="009DDC"/>
              </a:buClr>
              <a:buSzPts val="1200"/>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Work with the Director of Finance and Operations on the development </a:t>
            </a:r>
            <a:r>
              <a:rPr lang="en-US" sz="1400" dirty="0">
                <a:latin typeface="Arial" panose="020B0604020202020204" pitchFamily="34" charset="0"/>
                <a:ea typeface="Arial" panose="020B0604020202020204" pitchFamily="34" charset="0"/>
              </a:rPr>
              <a:t>and maintenance </a:t>
            </a:r>
            <a:r>
              <a:rPr lang="en-US" sz="1400" dirty="0">
                <a:effectLst/>
                <a:latin typeface="Arial" panose="020B0604020202020204" pitchFamily="34" charset="0"/>
                <a:ea typeface="Arial" panose="020B0604020202020204" pitchFamily="34" charset="0"/>
              </a:rPr>
              <a:t>of all Integrated Digital Platform tools.</a:t>
            </a:r>
            <a:endParaRPr lang="en-GB" sz="1400" dirty="0">
              <a:effectLst/>
              <a:latin typeface="Arial" panose="020B0604020202020204" pitchFamily="34" charset="0"/>
              <a:ea typeface="Arial" panose="020B0604020202020204" pitchFamily="34" charset="0"/>
            </a:endParaRPr>
          </a:p>
          <a:p>
            <a:pPr lvl="0" algn="just">
              <a:buClr>
                <a:srgbClr val="009DDC"/>
              </a:buClr>
            </a:pPr>
            <a:endParaRPr lang="en-US" sz="1400" dirty="0">
              <a:latin typeface="Arial" panose="020B0604020202020204" pitchFamily="34" charset="0"/>
              <a:ea typeface="Arial" panose="020B0604020202020204" pitchFamily="34" charset="0"/>
            </a:endParaRPr>
          </a:p>
          <a:p>
            <a:pPr algn="just"/>
            <a:r>
              <a:rPr lang="en-US" sz="1400" b="1" dirty="0">
                <a:solidFill>
                  <a:srgbClr val="F4A81D"/>
                </a:solidFill>
                <a:effectLst/>
                <a:latin typeface="Arial" panose="020B0604020202020204" pitchFamily="34" charset="0"/>
                <a:ea typeface="Arial" panose="020B0604020202020204" pitchFamily="34" charset="0"/>
                <a:cs typeface="Arial" panose="020B0604020202020204" pitchFamily="34" charset="0"/>
              </a:rPr>
              <a:t>Additional information:</a:t>
            </a:r>
          </a:p>
          <a:p>
            <a:pPr algn="just"/>
            <a:endParaRPr lang="en-GB" sz="14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gn="just">
              <a:buClr>
                <a:srgbClr val="009DDC"/>
              </a:buClr>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Work within the framework of the Mary’s Meals mission, vision and values.</a:t>
            </a:r>
            <a:endParaRPr lang="en-GB" sz="14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gn="just">
              <a:buClr>
                <a:srgbClr val="009DDC"/>
              </a:buClr>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Strive to achieve </a:t>
            </a:r>
            <a:r>
              <a:rPr lang="en-US" sz="1400" dirty="0" err="1">
                <a:effectLst/>
                <a:latin typeface="Arial" panose="020B0604020202020204" pitchFamily="34" charset="0"/>
                <a:ea typeface="Calibri" panose="020F0502020204030204" pitchFamily="34" charset="0"/>
                <a:cs typeface="Arial" panose="020B0604020202020204" pitchFamily="34" charset="0"/>
              </a:rPr>
              <a:t>organisation</a:t>
            </a:r>
            <a:r>
              <a:rPr lang="en-US" sz="1400" dirty="0" err="1">
                <a:latin typeface="Arial" panose="020B0604020202020204" pitchFamily="34" charset="0"/>
                <a:ea typeface="Calibri" panose="020F0502020204030204" pitchFamily="34" charset="0"/>
                <a:cs typeface="Arial" panose="020B0604020202020204" pitchFamily="34" charset="0"/>
              </a:rPr>
              <a:t>al</a:t>
            </a:r>
            <a:r>
              <a:rPr lang="en-US" sz="1400" dirty="0">
                <a:latin typeface="Arial" panose="020B0604020202020204" pitchFamily="34" charset="0"/>
                <a:ea typeface="Calibri" panose="020F0502020204030204" pitchFamily="34" charset="0"/>
                <a:cs typeface="Arial" panose="020B0604020202020204" pitchFamily="34" charset="0"/>
              </a:rPr>
              <a:t> strategy, VTO and strategic </a:t>
            </a:r>
            <a:r>
              <a:rPr lang="en-US" sz="1400" dirty="0">
                <a:effectLst/>
                <a:latin typeface="Arial" panose="020B0604020202020204" pitchFamily="34" charset="0"/>
                <a:ea typeface="Calibri" panose="020F0502020204030204" pitchFamily="34" charset="0"/>
                <a:cs typeface="Arial" panose="020B0604020202020204" pitchFamily="34" charset="0"/>
              </a:rPr>
              <a:t>objectives.</a:t>
            </a:r>
            <a:endParaRPr lang="en-GB" sz="14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gn="just">
              <a:buClr>
                <a:srgbClr val="009DDC"/>
              </a:buClr>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Ensure familiarity with and adhere to all </a:t>
            </a:r>
            <a:r>
              <a:rPr lang="en-US" sz="1400" dirty="0" err="1">
                <a:effectLst/>
                <a:latin typeface="Arial" panose="020B0604020202020204" pitchFamily="34" charset="0"/>
                <a:ea typeface="Calibri" panose="020F0502020204030204" pitchFamily="34" charset="0"/>
                <a:cs typeface="Arial" panose="020B0604020202020204" pitchFamily="34" charset="0"/>
              </a:rPr>
              <a:t>organisational</a:t>
            </a:r>
            <a:r>
              <a:rPr lang="en-US" sz="1400" dirty="0">
                <a:effectLst/>
                <a:latin typeface="Arial" panose="020B0604020202020204" pitchFamily="34" charset="0"/>
                <a:ea typeface="Calibri" panose="020F0502020204030204" pitchFamily="34" charset="0"/>
                <a:cs typeface="Arial" panose="020B0604020202020204" pitchFamily="34" charset="0"/>
              </a:rPr>
              <a:t> policies and procedures.</a:t>
            </a:r>
          </a:p>
          <a:p>
            <a:pPr marL="342900" lvl="0" indent="-342900" algn="just">
              <a:buClr>
                <a:srgbClr val="009DDC"/>
              </a:buClr>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Undertake and apply learning from appropriate training and development </a:t>
            </a:r>
            <a:r>
              <a:rPr lang="en-US" sz="1400" dirty="0" err="1">
                <a:effectLst/>
                <a:latin typeface="Arial" panose="020B0604020202020204" pitchFamily="34" charset="0"/>
                <a:ea typeface="Calibri" panose="020F0502020204030204" pitchFamily="34" charset="0"/>
                <a:cs typeface="Arial" panose="020B0604020202020204" pitchFamily="34" charset="0"/>
              </a:rPr>
              <a:t>programmes</a:t>
            </a:r>
            <a:r>
              <a:rPr lang="en-US" sz="1400" dirty="0">
                <a:effectLst/>
                <a:latin typeface="Arial" panose="020B0604020202020204" pitchFamily="34" charset="0"/>
                <a:ea typeface="Calibri" panose="020F0502020204030204" pitchFamily="34" charset="0"/>
                <a:cs typeface="Arial" panose="020B0604020202020204" pitchFamily="34" charset="0"/>
              </a:rPr>
              <a:t>.</a:t>
            </a:r>
            <a:endParaRPr lang="en-GB" sz="14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gn="just">
              <a:buClr>
                <a:srgbClr val="009DDC"/>
              </a:buClr>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You may be required to travel to countries where Mary’s Meals operates.</a:t>
            </a:r>
            <a:endParaRPr lang="en-GB" sz="14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gn="just">
              <a:buClr>
                <a:srgbClr val="009DDC"/>
              </a:buClr>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Arial" panose="020B0604020202020204" pitchFamily="34" charset="0"/>
              </a:rPr>
              <a:t>Understand and uphold the standards outlined in Safeguarding Policy, acting with due care and attention to safeguard anyone that comes into contact with our work.</a:t>
            </a:r>
            <a:endParaRPr lang="en-GB" sz="14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gn="just">
              <a:buClr>
                <a:srgbClr val="009DDC"/>
              </a:buClr>
              <a:buFont typeface="Symbol" panose="05050102010706020507" pitchFamily="18" charset="2"/>
              <a:buChar char=""/>
            </a:pPr>
            <a:endParaRPr lang="en-GB" sz="14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9546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94D0A-D7F0-626B-8E8A-3AB382083FF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37C25D-6297-3160-11B1-F3AE43F96771}"/>
              </a:ext>
            </a:extLst>
          </p:cNvPr>
          <p:cNvSpPr>
            <a:spLocks noGrp="1"/>
          </p:cNvSpPr>
          <p:nvPr>
            <p:ph type="sldNum" sz="quarter" idx="12"/>
          </p:nvPr>
        </p:nvSpPr>
        <p:spPr/>
        <p:txBody>
          <a:bodyPr/>
          <a:lstStyle/>
          <a:p>
            <a:fld id="{95F609C7-1106-4C42-AFF4-E1AD2FB5B13D}" type="slidenum">
              <a:rPr lang="en-GB" smtClean="0"/>
              <a:t>14</a:t>
            </a:fld>
            <a:endParaRPr lang="en-GB" dirty="0"/>
          </a:p>
        </p:txBody>
      </p:sp>
      <p:sp>
        <p:nvSpPr>
          <p:cNvPr id="4" name="Title 3">
            <a:extLst>
              <a:ext uri="{FF2B5EF4-FFF2-40B4-BE49-F238E27FC236}">
                <a16:creationId xmlns:a16="http://schemas.microsoft.com/office/drawing/2014/main" id="{25103B3B-B49C-BA60-0EDB-E05A56F5B7EC}"/>
              </a:ext>
            </a:extLst>
          </p:cNvPr>
          <p:cNvSpPr>
            <a:spLocks noGrp="1"/>
          </p:cNvSpPr>
          <p:nvPr>
            <p:ph type="title"/>
          </p:nvPr>
        </p:nvSpPr>
        <p:spPr/>
        <p:txBody>
          <a:bodyPr>
            <a:noAutofit/>
          </a:bodyPr>
          <a:lstStyle/>
          <a:p>
            <a:r>
              <a:rPr lang="en-GB" sz="2600" dirty="0">
                <a:solidFill>
                  <a:schemeClr val="bg1"/>
                </a:solidFill>
                <a:latin typeface="Arial" panose="020B0604020202020204" pitchFamily="34" charset="0"/>
                <a:cs typeface="Arial" panose="020B0604020202020204" pitchFamily="34" charset="0"/>
              </a:rPr>
              <a:t>Essential skills and experience</a:t>
            </a:r>
            <a:endParaRPr lang="en-GB" sz="2600" dirty="0"/>
          </a:p>
        </p:txBody>
      </p:sp>
      <p:sp>
        <p:nvSpPr>
          <p:cNvPr id="6" name="Rectangle 5">
            <a:extLst>
              <a:ext uri="{FF2B5EF4-FFF2-40B4-BE49-F238E27FC236}">
                <a16:creationId xmlns:a16="http://schemas.microsoft.com/office/drawing/2014/main" id="{70846EDE-9458-5564-6172-C2E318675A91}"/>
              </a:ext>
            </a:extLst>
          </p:cNvPr>
          <p:cNvSpPr/>
          <p:nvPr/>
        </p:nvSpPr>
        <p:spPr>
          <a:xfrm>
            <a:off x="271688" y="925179"/>
            <a:ext cx="9948077" cy="6136589"/>
          </a:xfrm>
          <a:prstGeom prst="rect">
            <a:avLst/>
          </a:prstGeom>
        </p:spPr>
        <p:txBody>
          <a:bodyPr wrap="square" lIns="0" tIns="0" rIns="0" bIns="0" numCol="1" spcCol="180000" anchor="t">
            <a:noAutofit/>
          </a:bodyPr>
          <a:lstStyle/>
          <a:p>
            <a:pPr marL="342900" lvl="0" indent="-342900" algn="just">
              <a:lnSpc>
                <a:spcPct val="150000"/>
              </a:lnSpc>
              <a:spcBef>
                <a:spcPts val="80"/>
              </a:spcBef>
              <a:buClr>
                <a:srgbClr val="009DDC"/>
              </a:buClr>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Demonstrable significant experience of strategic and operational leadership from the not for profit or for-profit sector with breadth of experience across a broad range of strategic and operational functions.</a:t>
            </a:r>
            <a:endParaRPr lang="en-GB" sz="1400" dirty="0">
              <a:effectLst/>
              <a:latin typeface="Arial" panose="020B0604020202020204" pitchFamily="34" charset="0"/>
              <a:ea typeface="Arial" panose="020B0604020202020204" pitchFamily="34" charset="0"/>
            </a:endParaRPr>
          </a:p>
          <a:p>
            <a:pPr marL="342900" lvl="0" indent="-342900" algn="just">
              <a:lnSpc>
                <a:spcPct val="150000"/>
              </a:lnSpc>
              <a:spcBef>
                <a:spcPts val="80"/>
              </a:spcBef>
              <a:buClr>
                <a:srgbClr val="009DDC"/>
              </a:buClr>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Experience of providing inspirational leadership to a senior management team and a wider organisation, with the ability to develop and live </a:t>
            </a:r>
            <a:r>
              <a:rPr lang="en-US" sz="1400" dirty="0" err="1">
                <a:effectLst/>
                <a:latin typeface="Arial" panose="020B0604020202020204" pitchFamily="34" charset="0"/>
                <a:ea typeface="Arial" panose="020B0604020202020204" pitchFamily="34" charset="0"/>
              </a:rPr>
              <a:t>organisational</a:t>
            </a:r>
            <a:r>
              <a:rPr lang="en-US" sz="1400" dirty="0">
                <a:effectLst/>
                <a:latin typeface="Arial" panose="020B0604020202020204" pitchFamily="34" charset="0"/>
                <a:ea typeface="Arial" panose="020B0604020202020204" pitchFamily="34" charset="0"/>
              </a:rPr>
              <a:t> culture.</a:t>
            </a:r>
            <a:endParaRPr lang="en-GB" sz="1400" dirty="0">
              <a:effectLst/>
              <a:latin typeface="Arial" panose="020B0604020202020204" pitchFamily="34" charset="0"/>
              <a:ea typeface="Arial" panose="020B0604020202020204" pitchFamily="34" charset="0"/>
            </a:endParaRPr>
          </a:p>
          <a:p>
            <a:pPr marL="342900" lvl="0" indent="-342900" algn="just">
              <a:lnSpc>
                <a:spcPct val="150000"/>
              </a:lnSpc>
              <a:spcBef>
                <a:spcPts val="80"/>
              </a:spcBef>
              <a:buClr>
                <a:srgbClr val="009DDC"/>
              </a:buClr>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Deep commitment to Mary’s Meals’ vision and mission. </a:t>
            </a:r>
            <a:endParaRPr lang="en-GB" sz="1400" dirty="0">
              <a:effectLst/>
              <a:latin typeface="Arial" panose="020B0604020202020204" pitchFamily="34" charset="0"/>
              <a:ea typeface="Arial" panose="020B0604020202020204" pitchFamily="34" charset="0"/>
            </a:endParaRPr>
          </a:p>
          <a:p>
            <a:pPr marL="342900" lvl="0" indent="-342900" algn="just">
              <a:lnSpc>
                <a:spcPct val="150000"/>
              </a:lnSpc>
              <a:spcBef>
                <a:spcPts val="80"/>
              </a:spcBef>
              <a:buClr>
                <a:srgbClr val="009DDC"/>
              </a:buClr>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Significant people management experience in a growing organisation with evidence of effectively leading teams through periods of growth, change and transition.</a:t>
            </a:r>
            <a:endParaRPr lang="en-GB" sz="1400" dirty="0">
              <a:effectLst/>
              <a:latin typeface="Arial" panose="020B0604020202020204" pitchFamily="34" charset="0"/>
              <a:ea typeface="Arial" panose="020B0604020202020204" pitchFamily="34" charset="0"/>
            </a:endParaRPr>
          </a:p>
          <a:p>
            <a:pPr marL="342900" lvl="0" indent="-342900" algn="just">
              <a:lnSpc>
                <a:spcPct val="150000"/>
              </a:lnSpc>
              <a:spcBef>
                <a:spcPts val="80"/>
              </a:spcBef>
              <a:buClr>
                <a:srgbClr val="009DDC"/>
              </a:buClr>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Experience of developing and executing strategies to secure significant revenue generation or fundraising.</a:t>
            </a:r>
            <a:endParaRPr lang="en-GB" sz="1400" dirty="0">
              <a:effectLst/>
              <a:latin typeface="Arial" panose="020B0604020202020204" pitchFamily="34" charset="0"/>
              <a:ea typeface="Arial" panose="020B0604020202020204" pitchFamily="34" charset="0"/>
            </a:endParaRPr>
          </a:p>
          <a:p>
            <a:pPr marL="342900" lvl="0" indent="-342900" algn="just">
              <a:lnSpc>
                <a:spcPct val="150000"/>
              </a:lnSpc>
              <a:spcBef>
                <a:spcPts val="80"/>
              </a:spcBef>
              <a:buClr>
                <a:srgbClr val="009DDC"/>
              </a:buClr>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Demonstrable skills in establishing, developing and nurturing collaborative relationships at all levels.</a:t>
            </a:r>
            <a:endParaRPr lang="en-GB" sz="1400" dirty="0">
              <a:effectLst/>
              <a:latin typeface="Arial" panose="020B0604020202020204" pitchFamily="34" charset="0"/>
              <a:ea typeface="Arial" panose="020B0604020202020204" pitchFamily="34" charset="0"/>
            </a:endParaRPr>
          </a:p>
          <a:p>
            <a:pPr marL="342900" lvl="0" indent="-342900" algn="just">
              <a:lnSpc>
                <a:spcPct val="150000"/>
              </a:lnSpc>
              <a:spcBef>
                <a:spcPts val="80"/>
              </a:spcBef>
              <a:buClr>
                <a:srgbClr val="009DDC"/>
              </a:buClr>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Engaging and inspiring written and oral communication skills.</a:t>
            </a:r>
            <a:endParaRPr lang="en-GB" sz="1400" dirty="0">
              <a:effectLst/>
              <a:latin typeface="Arial" panose="020B0604020202020204" pitchFamily="34" charset="0"/>
              <a:ea typeface="Arial" panose="020B0604020202020204" pitchFamily="34" charset="0"/>
            </a:endParaRPr>
          </a:p>
          <a:p>
            <a:pPr marL="342900" lvl="0" indent="-342900">
              <a:lnSpc>
                <a:spcPct val="150000"/>
              </a:lnSpc>
              <a:spcBef>
                <a:spcPts val="80"/>
              </a:spcBef>
              <a:buClr>
                <a:srgbClr val="009DDC"/>
              </a:buClr>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Familiarity with Churches and Christian networks would be advantageous but certainly not essential, as would the ability to represent MMUK in faith-based networks with confidence and credibility. </a:t>
            </a:r>
            <a:endParaRPr lang="en-GB" sz="1400" dirty="0">
              <a:effectLst/>
              <a:latin typeface="Arial" panose="020B0604020202020204" pitchFamily="34" charset="0"/>
              <a:ea typeface="Arial" panose="020B0604020202020204" pitchFamily="34" charset="0"/>
            </a:endParaRPr>
          </a:p>
          <a:p>
            <a:pPr marL="342900" lvl="0" indent="-342900" algn="just">
              <a:lnSpc>
                <a:spcPct val="150000"/>
              </a:lnSpc>
              <a:spcBef>
                <a:spcPts val="80"/>
              </a:spcBef>
              <a:buClr>
                <a:srgbClr val="009DDC"/>
              </a:buClr>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Highly strategic in outlook, with the ability to </a:t>
            </a:r>
            <a:r>
              <a:rPr lang="en-US" sz="1400" dirty="0" err="1">
                <a:effectLst/>
                <a:latin typeface="Arial" panose="020B0604020202020204" pitchFamily="34" charset="0"/>
                <a:ea typeface="Arial" panose="020B0604020202020204" pitchFamily="34" charset="0"/>
              </a:rPr>
              <a:t>analyse</a:t>
            </a:r>
            <a:r>
              <a:rPr lang="en-US" sz="1400" dirty="0">
                <a:effectLst/>
                <a:latin typeface="Arial" panose="020B0604020202020204" pitchFamily="34" charset="0"/>
                <a:ea typeface="Arial" panose="020B0604020202020204" pitchFamily="34" charset="0"/>
              </a:rPr>
              <a:t>, interpret and use data to plan for the future.</a:t>
            </a:r>
            <a:endParaRPr lang="en-GB" sz="1400" dirty="0">
              <a:effectLst/>
              <a:latin typeface="Arial" panose="020B0604020202020204" pitchFamily="34" charset="0"/>
              <a:ea typeface="Arial" panose="020B0604020202020204" pitchFamily="34" charset="0"/>
            </a:endParaRPr>
          </a:p>
          <a:p>
            <a:pPr marL="342900" lvl="0" indent="-342900" algn="just">
              <a:lnSpc>
                <a:spcPct val="150000"/>
              </a:lnSpc>
              <a:spcBef>
                <a:spcPts val="80"/>
              </a:spcBef>
              <a:buClr>
                <a:srgbClr val="009DDC"/>
              </a:buClr>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Strong experience of developing and nurturing relationships with senior stakeholders, donor relations, key partners or similar high-level engagements.</a:t>
            </a:r>
          </a:p>
          <a:p>
            <a:pPr marL="342900" lvl="0" indent="-342900" algn="just">
              <a:lnSpc>
                <a:spcPct val="150000"/>
              </a:lnSpc>
              <a:spcBef>
                <a:spcPts val="80"/>
              </a:spcBef>
              <a:buClr>
                <a:srgbClr val="009DDC"/>
              </a:buClr>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Experience of developing, implementing, monitoring and reporting against agreed strategy.</a:t>
            </a:r>
            <a:endParaRPr lang="en-GB" sz="1400" dirty="0">
              <a:effectLst/>
              <a:latin typeface="Arial" panose="020B0604020202020204" pitchFamily="34" charset="0"/>
              <a:ea typeface="Arial" panose="020B0604020202020204" pitchFamily="34" charset="0"/>
            </a:endParaRPr>
          </a:p>
          <a:p>
            <a:pPr marL="342900" lvl="0" indent="-342900" algn="just">
              <a:lnSpc>
                <a:spcPct val="150000"/>
              </a:lnSpc>
              <a:spcBef>
                <a:spcPts val="80"/>
              </a:spcBef>
              <a:buClr>
                <a:srgbClr val="009DDC"/>
              </a:buClr>
              <a:buFont typeface="Symbol" panose="05050102010706020507" pitchFamily="18" charset="2"/>
              <a:buChar char=""/>
            </a:pPr>
            <a:r>
              <a:rPr lang="en-US" sz="1400" dirty="0">
                <a:effectLst/>
                <a:latin typeface="Arial" panose="020B0604020202020204" pitchFamily="34" charset="0"/>
                <a:ea typeface="Arial" panose="020B0604020202020204" pitchFamily="34" charset="0"/>
              </a:rPr>
              <a:t>Experience of representing an organisation to key supporters, funders and stakeholders with excellent presentation and public speaking skills.</a:t>
            </a:r>
            <a:endParaRPr lang="en-GB" sz="1400" dirty="0">
              <a:effectLst/>
              <a:latin typeface="Arial" panose="020B0604020202020204" pitchFamily="34" charset="0"/>
              <a:ea typeface="Arial" panose="020B0604020202020204" pitchFamily="34" charset="0"/>
            </a:endParaRPr>
          </a:p>
          <a:p>
            <a:pPr marL="342900" lvl="0" indent="-342900" algn="just">
              <a:lnSpc>
                <a:spcPct val="150000"/>
              </a:lnSpc>
              <a:spcBef>
                <a:spcPts val="80"/>
              </a:spcBef>
              <a:buClr>
                <a:srgbClr val="009DDC"/>
              </a:buClr>
              <a:buFont typeface="Symbol" panose="05050102010706020507" pitchFamily="18" charset="2"/>
              <a:buChar char=""/>
            </a:pPr>
            <a:endParaRPr lang="en-GB" sz="1400" dirty="0">
              <a:effectLst/>
              <a:latin typeface="Arial" panose="020B0604020202020204" pitchFamily="34" charset="0"/>
              <a:ea typeface="Arial" panose="020B0604020202020204" pitchFamily="34" charset="0"/>
            </a:endParaRPr>
          </a:p>
          <a:p>
            <a:pPr marL="144000" lvl="0" indent="-144000" algn="just">
              <a:spcAft>
                <a:spcPts val="800"/>
              </a:spcAft>
              <a:buClr>
                <a:srgbClr val="F4A81D"/>
              </a:buClr>
              <a:buFont typeface="Arial" panose="020B0604020202020204" pitchFamily="34" charset="0"/>
              <a:buChar char="•"/>
            </a:pP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spcAft>
                <a:spcPts val="800"/>
              </a:spcAft>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a:spcAft>
                <a:spcPts val="0"/>
              </a:spcAft>
            </a:pPr>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941C68C7-82DA-095A-B58B-998A2D933B82}"/>
              </a:ext>
            </a:extLst>
          </p:cNvPr>
          <p:cNvSpPr/>
          <p:nvPr/>
        </p:nvSpPr>
        <p:spPr>
          <a:xfrm>
            <a:off x="5470278" y="1079999"/>
            <a:ext cx="4488237" cy="6136589"/>
          </a:xfrm>
          <a:prstGeom prst="rect">
            <a:avLst/>
          </a:prstGeom>
        </p:spPr>
        <p:txBody>
          <a:bodyPr wrap="square" lIns="0" tIns="0" rIns="0" bIns="0" numCol="1" spcCol="180000" anchor="t">
            <a:noAutofit/>
          </a:bodyPr>
          <a:lstStyle/>
          <a:p>
            <a:pPr marL="144000" lvl="0" indent="-144000" algn="just">
              <a:spcAft>
                <a:spcPts val="800"/>
              </a:spcAft>
              <a:buClr>
                <a:srgbClr val="F4A81D"/>
              </a:buClr>
              <a:buFont typeface="Arial" panose="020B0604020202020204" pitchFamily="34" charset="0"/>
              <a:buChar char="•"/>
            </a:pP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spcAft>
                <a:spcPts val="800"/>
              </a:spcAft>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a:spcAft>
                <a:spcPts val="0"/>
              </a:spcAft>
            </a:pPr>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2772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99CF4D-95EE-8BF8-AEA2-BC0EAC669F31}"/>
              </a:ext>
            </a:extLst>
          </p:cNvPr>
          <p:cNvSpPr>
            <a:spLocks noGrp="1"/>
          </p:cNvSpPr>
          <p:nvPr>
            <p:ph type="sldNum" sz="quarter" idx="12"/>
          </p:nvPr>
        </p:nvSpPr>
        <p:spPr/>
        <p:txBody>
          <a:bodyPr/>
          <a:lstStyle/>
          <a:p>
            <a:fld id="{95F609C7-1106-4C42-AFF4-E1AD2FB5B13D}" type="slidenum">
              <a:rPr lang="en-GB" smtClean="0"/>
              <a:t>15</a:t>
            </a:fld>
            <a:endParaRPr lang="en-GB" dirty="0"/>
          </a:p>
        </p:txBody>
      </p:sp>
      <p:sp>
        <p:nvSpPr>
          <p:cNvPr id="4" name="Title 3">
            <a:extLst>
              <a:ext uri="{FF2B5EF4-FFF2-40B4-BE49-F238E27FC236}">
                <a16:creationId xmlns:a16="http://schemas.microsoft.com/office/drawing/2014/main" id="{F07EC58F-6F0B-7CA7-F499-AD626AB0DB10}"/>
              </a:ext>
            </a:extLst>
          </p:cNvPr>
          <p:cNvSpPr>
            <a:spLocks noGrp="1"/>
          </p:cNvSpPr>
          <p:nvPr>
            <p:ph type="title"/>
          </p:nvPr>
        </p:nvSpPr>
        <p:spPr/>
        <p:txBody>
          <a:bodyPr/>
          <a:lstStyle/>
          <a:p>
            <a:r>
              <a:rPr lang="en-GB" dirty="0"/>
              <a:t>Key resources	</a:t>
            </a:r>
          </a:p>
        </p:txBody>
      </p:sp>
      <p:sp>
        <p:nvSpPr>
          <p:cNvPr id="6" name="TextBox 5">
            <a:extLst>
              <a:ext uri="{FF2B5EF4-FFF2-40B4-BE49-F238E27FC236}">
                <a16:creationId xmlns:a16="http://schemas.microsoft.com/office/drawing/2014/main" id="{BB790516-A980-F96F-6D4A-B1ED3AA0DE7D}"/>
              </a:ext>
            </a:extLst>
          </p:cNvPr>
          <p:cNvSpPr txBox="1"/>
          <p:nvPr/>
        </p:nvSpPr>
        <p:spPr>
          <a:xfrm>
            <a:off x="0" y="1212933"/>
            <a:ext cx="6117478" cy="5793766"/>
          </a:xfrm>
          <a:prstGeom prst="rect">
            <a:avLst/>
          </a:prstGeom>
          <a:noFill/>
        </p:spPr>
        <p:txBody>
          <a:bodyPr wrap="square">
            <a:spAutoFit/>
          </a:bodyPr>
          <a:lstStyle/>
          <a:p>
            <a:pPr marL="628650" lvl="1" indent="-171450">
              <a:lnSpc>
                <a:spcPct val="107000"/>
              </a:lnSpc>
              <a:buClr>
                <a:srgbClr val="0198DC"/>
              </a:buClr>
              <a:buFont typeface="Arial" panose="020B0604020202020204" pitchFamily="34" charset="0"/>
              <a:buChar char="•"/>
            </a:pPr>
            <a:r>
              <a:rPr lang="en-GB" sz="2000" b="1" dirty="0">
                <a:effectLst/>
                <a:latin typeface="Arial" panose="020B0604020202020204" pitchFamily="34" charset="0"/>
                <a:ea typeface="Calibri" panose="020F0502020204030204" pitchFamily="34" charset="0"/>
                <a:cs typeface="Arial" panose="020B0604020202020204" pitchFamily="34" charset="0"/>
              </a:rPr>
              <a:t>Our History:</a:t>
            </a:r>
            <a:endParaRPr lang="en-GB" sz="2000" b="1" dirty="0">
              <a:latin typeface="Arial" panose="020B0604020202020204" pitchFamily="34" charset="0"/>
              <a:ea typeface="Calibri" panose="020F0502020204030204" pitchFamily="34" charset="0"/>
              <a:cs typeface="Arial" panose="020B0604020202020204" pitchFamily="34" charset="0"/>
            </a:endParaRPr>
          </a:p>
          <a:p>
            <a:pPr marL="1085850" lvl="2" indent="-171450">
              <a:lnSpc>
                <a:spcPct val="107000"/>
              </a:lnSpc>
              <a:buClr>
                <a:srgbClr val="0198DC"/>
              </a:buClr>
              <a:buFont typeface="Arial" panose="020B0604020202020204" pitchFamily="34" charset="0"/>
              <a:buChar char="•"/>
            </a:pPr>
            <a:r>
              <a:rPr lang="en-GB" sz="2000" dirty="0">
                <a:hlinkClick r:id="rId2"/>
              </a:rPr>
              <a:t>Our story | Mary's Meals</a:t>
            </a:r>
            <a:br>
              <a:rPr lang="en-GB" sz="2000" dirty="0"/>
            </a:br>
            <a:endParaRPr lang="en-GB" sz="2000" b="1"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07000"/>
              </a:lnSpc>
              <a:buClr>
                <a:srgbClr val="0198DC"/>
              </a:buClr>
              <a:buFont typeface="Arial" panose="020B0604020202020204" pitchFamily="34" charset="0"/>
              <a:buChar char="•"/>
            </a:pPr>
            <a:r>
              <a:rPr lang="en-GB" sz="2000" b="1" dirty="0">
                <a:latin typeface="Arial" panose="020B0604020202020204" pitchFamily="34" charset="0"/>
                <a:ea typeface="Calibri" panose="020F0502020204030204" pitchFamily="34" charset="0"/>
                <a:cs typeface="Arial" panose="020B0604020202020204" pitchFamily="34" charset="0"/>
              </a:rPr>
              <a:t>Our Books:</a:t>
            </a:r>
          </a:p>
          <a:p>
            <a:pPr marL="1085850" lvl="2" indent="-171450">
              <a:lnSpc>
                <a:spcPct val="107000"/>
              </a:lnSpc>
              <a:buClr>
                <a:srgbClr val="0198DC"/>
              </a:buClr>
              <a:buFont typeface="Arial" panose="020B0604020202020204" pitchFamily="34" charset="0"/>
              <a:buChar char="•"/>
            </a:pPr>
            <a:r>
              <a:rPr lang="en-GB" sz="2000" dirty="0">
                <a:latin typeface="Arial" panose="020B0604020202020204" pitchFamily="34" charset="0"/>
                <a:ea typeface="Calibri" panose="020F0502020204030204" pitchFamily="34" charset="0"/>
                <a:cs typeface="Arial" panose="020B0604020202020204" pitchFamily="34" charset="0"/>
              </a:rPr>
              <a:t>The Shed That Fed 2 Million Children</a:t>
            </a:r>
            <a:br>
              <a:rPr lang="en-GB" sz="2000" dirty="0">
                <a:latin typeface="Arial" panose="020B0604020202020204" pitchFamily="34" charset="0"/>
                <a:ea typeface="Calibri" panose="020F0502020204030204" pitchFamily="34" charset="0"/>
                <a:cs typeface="Arial" panose="020B0604020202020204" pitchFamily="34" charset="0"/>
              </a:rPr>
            </a:br>
            <a:endParaRPr lang="en-GB" sz="2000" dirty="0">
              <a:latin typeface="Arial" panose="020B0604020202020204" pitchFamily="34" charset="0"/>
              <a:ea typeface="Calibri" panose="020F0502020204030204" pitchFamily="34" charset="0"/>
              <a:cs typeface="Arial" panose="020B0604020202020204" pitchFamily="34" charset="0"/>
            </a:endParaRPr>
          </a:p>
          <a:p>
            <a:pPr marL="1085850" lvl="2" indent="-171450">
              <a:lnSpc>
                <a:spcPct val="107000"/>
              </a:lnSpc>
              <a:buClr>
                <a:srgbClr val="0198DC"/>
              </a:buClr>
              <a:buFont typeface="Arial" panose="020B0604020202020204" pitchFamily="34" charset="0"/>
              <a:buChar char="•"/>
            </a:pPr>
            <a:r>
              <a:rPr lang="en-GB" sz="2000" dirty="0">
                <a:latin typeface="Arial" panose="020B0604020202020204" pitchFamily="34" charset="0"/>
                <a:ea typeface="Calibri" panose="020F0502020204030204" pitchFamily="34" charset="0"/>
                <a:cs typeface="Arial" panose="020B0604020202020204" pitchFamily="34" charset="0"/>
              </a:rPr>
              <a:t>Give</a:t>
            </a:r>
            <a:br>
              <a:rPr lang="en-GB" sz="2000" b="1" dirty="0">
                <a:latin typeface="Arial" panose="020B0604020202020204" pitchFamily="34" charset="0"/>
                <a:ea typeface="Calibri" panose="020F0502020204030204" pitchFamily="34" charset="0"/>
                <a:cs typeface="Arial" panose="020B0604020202020204" pitchFamily="34" charset="0"/>
              </a:rPr>
            </a:br>
            <a:endParaRPr lang="en-GB" sz="2000" b="1" dirty="0">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07000"/>
              </a:lnSpc>
              <a:buClr>
                <a:srgbClr val="0198DC"/>
              </a:buClr>
              <a:buFont typeface="Arial" panose="020B0604020202020204" pitchFamily="34" charset="0"/>
              <a:buChar char="•"/>
            </a:pPr>
            <a:r>
              <a:rPr lang="en-GB" sz="2000" b="1" dirty="0">
                <a:latin typeface="Arial" panose="020B0604020202020204" pitchFamily="34" charset="0"/>
                <a:ea typeface="Calibri" panose="020F0502020204030204" pitchFamily="34" charset="0"/>
                <a:cs typeface="Arial" panose="020B0604020202020204" pitchFamily="34" charset="0"/>
              </a:rPr>
              <a:t>Our Films:</a:t>
            </a:r>
          </a:p>
          <a:p>
            <a:pPr marL="1085850" lvl="2" indent="-171450">
              <a:lnSpc>
                <a:spcPct val="107000"/>
              </a:lnSpc>
              <a:buClr>
                <a:srgbClr val="0198DC"/>
              </a:buClr>
              <a:buFont typeface="Arial" panose="020B0604020202020204" pitchFamily="34" charset="0"/>
              <a:buChar char="•"/>
            </a:pPr>
            <a:r>
              <a:rPr lang="en-GB" sz="2000" dirty="0">
                <a:latin typeface="Arial" panose="020B0604020202020204" pitchFamily="34" charset="0"/>
                <a:ea typeface="Calibri" panose="020F0502020204030204" pitchFamily="34" charset="0"/>
                <a:cs typeface="Arial" panose="020B0604020202020204" pitchFamily="34" charset="0"/>
              </a:rPr>
              <a:t>Child 31</a:t>
            </a:r>
            <a:br>
              <a:rPr lang="en-GB" sz="2000" dirty="0">
                <a:latin typeface="Arial" panose="020B0604020202020204" pitchFamily="34" charset="0"/>
                <a:ea typeface="Calibri" panose="020F0502020204030204" pitchFamily="34" charset="0"/>
                <a:cs typeface="Arial" panose="020B0604020202020204" pitchFamily="34" charset="0"/>
              </a:rPr>
            </a:br>
            <a:endParaRPr lang="en-GB" sz="2000" dirty="0">
              <a:latin typeface="Arial" panose="020B0604020202020204" pitchFamily="34" charset="0"/>
              <a:ea typeface="Calibri" panose="020F0502020204030204" pitchFamily="34" charset="0"/>
              <a:cs typeface="Arial" panose="020B0604020202020204" pitchFamily="34" charset="0"/>
            </a:endParaRPr>
          </a:p>
          <a:p>
            <a:pPr marL="1085850" lvl="2" indent="-171450">
              <a:lnSpc>
                <a:spcPct val="107000"/>
              </a:lnSpc>
              <a:buClr>
                <a:srgbClr val="0198DC"/>
              </a:buClr>
              <a:buFont typeface="Arial" panose="020B0604020202020204" pitchFamily="34" charset="0"/>
              <a:buChar char="•"/>
            </a:pPr>
            <a:r>
              <a:rPr lang="en-GB" sz="2000" dirty="0">
                <a:latin typeface="Arial" panose="020B0604020202020204" pitchFamily="34" charset="0"/>
                <a:ea typeface="Calibri" panose="020F0502020204030204" pitchFamily="34" charset="0"/>
                <a:cs typeface="Arial" panose="020B0604020202020204" pitchFamily="34" charset="0"/>
              </a:rPr>
              <a:t>Love Reaches Everywhere</a:t>
            </a:r>
            <a:br>
              <a:rPr lang="en-GB" sz="2000" dirty="0">
                <a:latin typeface="Arial" panose="020B0604020202020204" pitchFamily="34" charset="0"/>
                <a:ea typeface="Calibri" panose="020F0502020204030204" pitchFamily="34" charset="0"/>
                <a:cs typeface="Arial" panose="020B0604020202020204" pitchFamily="34" charset="0"/>
              </a:rPr>
            </a:br>
            <a:endParaRPr lang="en-GB" sz="2000" dirty="0">
              <a:latin typeface="Arial" panose="020B0604020202020204" pitchFamily="34" charset="0"/>
              <a:ea typeface="Calibri" panose="020F0502020204030204" pitchFamily="34" charset="0"/>
              <a:cs typeface="Arial" panose="020B0604020202020204" pitchFamily="34" charset="0"/>
            </a:endParaRPr>
          </a:p>
          <a:p>
            <a:pPr marL="1085850" lvl="2" indent="-171450">
              <a:lnSpc>
                <a:spcPct val="107000"/>
              </a:lnSpc>
              <a:buClr>
                <a:srgbClr val="0198DC"/>
              </a:buClr>
              <a:buFont typeface="Arial" panose="020B0604020202020204" pitchFamily="34" charset="0"/>
              <a:buChar char="•"/>
            </a:pPr>
            <a:r>
              <a:rPr lang="en-GB" sz="2000" dirty="0">
                <a:latin typeface="Arial" panose="020B0604020202020204" pitchFamily="34" charset="0"/>
                <a:ea typeface="Calibri" panose="020F0502020204030204" pitchFamily="34" charset="0"/>
                <a:cs typeface="Arial" panose="020B0604020202020204" pitchFamily="34" charset="0"/>
              </a:rPr>
              <a:t>Generation Hope</a:t>
            </a:r>
          </a:p>
          <a:p>
            <a:pPr lvl="2">
              <a:lnSpc>
                <a:spcPct val="107000"/>
              </a:lnSpc>
              <a:buClr>
                <a:srgbClr val="0198DC"/>
              </a:buClr>
            </a:pPr>
            <a:br>
              <a:rPr lang="en-GB" sz="2000" dirty="0">
                <a:latin typeface="Arial" panose="020B0604020202020204" pitchFamily="34" charset="0"/>
                <a:ea typeface="Calibri" panose="020F0502020204030204" pitchFamily="34" charset="0"/>
                <a:cs typeface="Arial" panose="020B0604020202020204" pitchFamily="34" charset="0"/>
                <a:hlinkClick r:id="rId3"/>
              </a:rPr>
            </a:br>
            <a:r>
              <a:rPr lang="en-GB" sz="2000" dirty="0">
                <a:hlinkClick r:id="rId3"/>
              </a:rPr>
              <a:t>Books and Films | Mary's Meals</a:t>
            </a:r>
            <a:r>
              <a:rPr lang="en-GB" sz="2400" dirty="0"/>
              <a:t>	</a:t>
            </a:r>
            <a:br>
              <a:rPr lang="en-GB" sz="2400" dirty="0"/>
            </a:br>
            <a:endParaRPr lang="en-GB" sz="2400" b="1" dirty="0">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3C97A14-6374-3217-2B59-0D3CC8954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8925" y="910699"/>
            <a:ext cx="4056380" cy="6096000"/>
          </a:xfrm>
          <a:prstGeom prst="rect">
            <a:avLst/>
          </a:prstGeom>
        </p:spPr>
      </p:pic>
    </p:spTree>
    <p:extLst>
      <p:ext uri="{BB962C8B-B14F-4D97-AF65-F5344CB8AC3E}">
        <p14:creationId xmlns:p14="http://schemas.microsoft.com/office/powerpoint/2010/main" val="3122381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5B411-E3CA-CA46-9BA7-7EFE14F9BAF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C173D37-A290-E26F-4F70-5795593BB601}"/>
              </a:ext>
            </a:extLst>
          </p:cNvPr>
          <p:cNvSpPr/>
          <p:nvPr/>
        </p:nvSpPr>
        <p:spPr>
          <a:xfrm>
            <a:off x="4969042" y="1107043"/>
            <a:ext cx="5722771" cy="6283385"/>
          </a:xfrm>
          <a:prstGeom prst="rect">
            <a:avLst/>
          </a:prstGeom>
        </p:spPr>
        <p:txBody>
          <a:bodyPr wrap="square" lIns="0" tIns="0" rIns="0" bIns="0" numCol="1" spcCol="180000" anchor="t">
            <a:noAutofit/>
          </a:bodyPr>
          <a:lstStyle/>
          <a:p>
            <a:pPr>
              <a:spcAft>
                <a:spcPts val="600"/>
              </a:spcAft>
            </a:pPr>
            <a:r>
              <a:rPr lang="en-GB" sz="1400" b="1" dirty="0">
                <a:solidFill>
                  <a:srgbClr val="009DDC"/>
                </a:solidFill>
                <a:latin typeface="Arial" panose="020B0604020202020204" pitchFamily="34" charset="0"/>
                <a:cs typeface="Arial" panose="020B0604020202020204" pitchFamily="34" charset="0"/>
              </a:rPr>
              <a:t>How to apply for this role</a:t>
            </a:r>
            <a:endParaRPr lang="en-GB" sz="1400" dirty="0">
              <a:solidFill>
                <a:srgbClr val="009DDC"/>
              </a:solidFill>
              <a:latin typeface="Arial" panose="020B0604020202020204" pitchFamily="34" charset="0"/>
              <a:cs typeface="Arial" panose="020B0604020202020204" pitchFamily="34" charset="0"/>
            </a:endParaRPr>
          </a:p>
          <a:p>
            <a:pPr>
              <a:spcAft>
                <a:spcPts val="800"/>
              </a:spcAft>
            </a:pPr>
            <a:r>
              <a:rPr lang="en-GB" sz="1400" dirty="0">
                <a:latin typeface="Arial" panose="020B0604020202020204" pitchFamily="34" charset="0"/>
                <a:cs typeface="Arial" panose="020B0604020202020204" pitchFamily="34" charset="0"/>
              </a:rPr>
              <a:t>To apply for the role of Executive Director based at Mary’s Meals UK, please send a tailored CV and covering letter.  Your covering letter should make a compelling case for why you feel motivated to apply for this role within Mary’s Meals UK, as well as giving a concise overview of your most relevant skills and experience. Your letter should fill no more than two pages of A4.</a:t>
            </a:r>
          </a:p>
          <a:p>
            <a:pPr>
              <a:spcAft>
                <a:spcPts val="800"/>
              </a:spcAft>
            </a:pPr>
            <a:r>
              <a:rPr lang="en-GB" sz="1400" dirty="0">
                <a:latin typeface="Arial" panose="020B0604020202020204" pitchFamily="34" charset="0"/>
                <a:cs typeface="Arial" panose="020B0604020202020204" pitchFamily="34" charset="0"/>
              </a:rPr>
              <a:t>Applicants must reside and hold full right to work in the UK.</a:t>
            </a:r>
          </a:p>
          <a:p>
            <a:r>
              <a:rPr lang="en-GB" sz="1400" dirty="0">
                <a:latin typeface="Arial" panose="020B0604020202020204" pitchFamily="34" charset="0"/>
                <a:cs typeface="Arial" panose="020B0604020202020204" pitchFamily="34" charset="0"/>
              </a:rPr>
              <a:t>We welcome applications from candidates of all different backgrounds and identities to apply. We are committed to building an inclusive and diverse charity providing a supportive place for you to do the best and most rewarding work of your career.</a:t>
            </a:r>
          </a:p>
          <a:p>
            <a:endParaRPr lang="en-GB" sz="1400" u="sng" dirty="0">
              <a:solidFill>
                <a:schemeClr val="bg1"/>
              </a:solidFill>
              <a:latin typeface="Arial" panose="020B0604020202020204" pitchFamily="34" charset="0"/>
              <a:cs typeface="Arial" panose="020B0604020202020204" pitchFamily="34" charset="0"/>
            </a:endParaRPr>
          </a:p>
          <a:p>
            <a:pPr>
              <a:spcAft>
                <a:spcPts val="600"/>
              </a:spcAft>
            </a:pPr>
            <a:r>
              <a:rPr lang="en-GB" sz="1400" b="1" dirty="0">
                <a:solidFill>
                  <a:srgbClr val="009DDC"/>
                </a:solidFill>
                <a:latin typeface="Arial" panose="020B0604020202020204" pitchFamily="34" charset="0"/>
                <a:cs typeface="Arial" panose="020B0604020202020204" pitchFamily="34" charset="0"/>
              </a:rPr>
              <a:t>Recruitment timescales and process</a:t>
            </a:r>
          </a:p>
          <a:p>
            <a:pPr>
              <a:spcAft>
                <a:spcPts val="800"/>
              </a:spcAft>
            </a:pPr>
            <a:r>
              <a:rPr lang="en-GB" sz="1400" b="1" dirty="0">
                <a:latin typeface="Arial" panose="020B0604020202020204" pitchFamily="34" charset="0"/>
                <a:cs typeface="Arial" panose="020B0604020202020204" pitchFamily="34" charset="0"/>
              </a:rPr>
              <a:t>Closing date for applications is Sunday 2</a:t>
            </a:r>
            <a:r>
              <a:rPr lang="en-GB" sz="1400" b="1" baseline="30000" dirty="0">
                <a:latin typeface="Arial" panose="020B0604020202020204" pitchFamily="34" charset="0"/>
                <a:cs typeface="Arial" panose="020B0604020202020204" pitchFamily="34" charset="0"/>
              </a:rPr>
              <a:t>nd</a:t>
            </a:r>
            <a:r>
              <a:rPr lang="en-GB" sz="1400" b="1" dirty="0">
                <a:latin typeface="Arial" panose="020B0604020202020204" pitchFamily="34" charset="0"/>
                <a:cs typeface="Arial" panose="020B0604020202020204" pitchFamily="34" charset="0"/>
              </a:rPr>
              <a:t> March.</a:t>
            </a:r>
          </a:p>
          <a:p>
            <a:pPr>
              <a:spcAft>
                <a:spcPts val="800"/>
              </a:spcAft>
            </a:pPr>
            <a:r>
              <a:rPr lang="en-GB" sz="1400" b="1" dirty="0">
                <a:latin typeface="Arial" panose="020B0604020202020204" pitchFamily="34" charset="0"/>
                <a:cs typeface="Arial" panose="020B0604020202020204" pitchFamily="34" charset="0"/>
              </a:rPr>
              <a:t>Initial MS Teams calls with a member of the People team</a:t>
            </a:r>
          </a:p>
          <a:p>
            <a:pPr marL="171450" indent="-171450">
              <a:spcAft>
                <a:spcPts val="800"/>
              </a:spcAft>
              <a:buFont typeface="Arial" panose="020B0604020202020204" pitchFamily="34" charset="0"/>
              <a:buChar char="•"/>
            </a:pPr>
            <a:r>
              <a:rPr lang="en-GB" sz="1400" b="1" dirty="0">
                <a:latin typeface="Arial" panose="020B0604020202020204" pitchFamily="34" charset="0"/>
                <a:cs typeface="Arial" panose="020B0604020202020204" pitchFamily="34" charset="0"/>
              </a:rPr>
              <a:t>1</a:t>
            </a:r>
            <a:r>
              <a:rPr lang="en-GB" sz="1400" b="1" baseline="30000" dirty="0">
                <a:latin typeface="Arial" panose="020B0604020202020204" pitchFamily="34" charset="0"/>
                <a:cs typeface="Arial" panose="020B0604020202020204" pitchFamily="34" charset="0"/>
              </a:rPr>
              <a:t>st</a:t>
            </a:r>
            <a:r>
              <a:rPr lang="en-GB" sz="1400" b="1" dirty="0">
                <a:latin typeface="Arial" panose="020B0604020202020204" pitchFamily="34" charset="0"/>
                <a:cs typeface="Arial" panose="020B0604020202020204" pitchFamily="34" charset="0"/>
              </a:rPr>
              <a:t> stage interview – In person presentation and </a:t>
            </a:r>
            <a:br>
              <a:rPr lang="en-GB" sz="1400" b="1" dirty="0">
                <a:latin typeface="Arial" panose="020B0604020202020204" pitchFamily="34" charset="0"/>
                <a:cs typeface="Arial" panose="020B0604020202020204" pitchFamily="34" charset="0"/>
              </a:rPr>
            </a:br>
            <a:r>
              <a:rPr lang="en-GB" sz="1400" b="1" dirty="0">
                <a:latin typeface="Arial" panose="020B0604020202020204" pitchFamily="34" charset="0"/>
                <a:cs typeface="Arial" panose="020B0604020202020204" pitchFamily="34" charset="0"/>
              </a:rPr>
              <a:t>competency-based interview</a:t>
            </a:r>
          </a:p>
          <a:p>
            <a:pPr marL="171450" indent="-171450">
              <a:spcAft>
                <a:spcPts val="800"/>
              </a:spcAft>
              <a:buFont typeface="Arial" panose="020B0604020202020204" pitchFamily="34" charset="0"/>
              <a:buChar char="•"/>
            </a:pPr>
            <a:r>
              <a:rPr lang="en-GB" sz="1400" b="1" dirty="0">
                <a:latin typeface="Arial" panose="020B0604020202020204" pitchFamily="34" charset="0"/>
                <a:cs typeface="Arial" panose="020B0604020202020204" pitchFamily="34" charset="0"/>
              </a:rPr>
              <a:t>Final Interview – In person competency-based interview</a:t>
            </a:r>
          </a:p>
          <a:p>
            <a:pPr>
              <a:spcAft>
                <a:spcPts val="800"/>
              </a:spcAft>
            </a:pPr>
            <a:r>
              <a:rPr lang="en-GB" sz="1400" dirty="0">
                <a:latin typeface="Arial" panose="020B0604020202020204" pitchFamily="34" charset="0"/>
                <a:cs typeface="Arial" panose="020B0604020202020204" pitchFamily="34" charset="0"/>
              </a:rPr>
              <a:t>We reserve the right to close this vacancy at any point, therefore, if you are interested, please submit your application as early as possible.</a:t>
            </a:r>
          </a:p>
          <a:p>
            <a:r>
              <a:rPr lang="en-GB" sz="1400" b="1" dirty="0">
                <a:solidFill>
                  <a:srgbClr val="019CDC"/>
                </a:solidFill>
                <a:latin typeface="Arial" panose="020B0604020202020204" pitchFamily="34" charset="0"/>
                <a:cs typeface="Arial" panose="020B0604020202020204" pitchFamily="34" charset="0"/>
              </a:rPr>
              <a:t>Please note: If you have any special requirements or adjustments before an interview, please let us know. </a:t>
            </a:r>
          </a:p>
        </p:txBody>
      </p:sp>
      <p:pic>
        <p:nvPicPr>
          <p:cNvPr id="9" name="Picture 8" descr="A child sitting at a table with a bowl of food&#10;&#10;Description automatically generated">
            <a:extLst>
              <a:ext uri="{FF2B5EF4-FFF2-40B4-BE49-F238E27FC236}">
                <a16:creationId xmlns:a16="http://schemas.microsoft.com/office/drawing/2014/main" id="{8853C9A3-D8B5-8202-4BA3-3E6111980D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2067" y="863373"/>
            <a:ext cx="4712468" cy="6283386"/>
          </a:xfrm>
          <a:prstGeom prst="rect">
            <a:avLst/>
          </a:prstGeom>
        </p:spPr>
      </p:pic>
      <p:sp>
        <p:nvSpPr>
          <p:cNvPr id="3" name="Slide Number Placeholder 2">
            <a:extLst>
              <a:ext uri="{FF2B5EF4-FFF2-40B4-BE49-F238E27FC236}">
                <a16:creationId xmlns:a16="http://schemas.microsoft.com/office/drawing/2014/main" id="{B88CB9DF-8917-B727-A936-6045DCBC2434}"/>
              </a:ext>
            </a:extLst>
          </p:cNvPr>
          <p:cNvSpPr>
            <a:spLocks noGrp="1"/>
          </p:cNvSpPr>
          <p:nvPr>
            <p:ph type="sldNum" sz="quarter" idx="12"/>
          </p:nvPr>
        </p:nvSpPr>
        <p:spPr/>
        <p:txBody>
          <a:bodyPr/>
          <a:lstStyle/>
          <a:p>
            <a:fld id="{95F609C7-1106-4C42-AFF4-E1AD2FB5B13D}" type="slidenum">
              <a:rPr lang="en-GB" smtClean="0"/>
              <a:t>16</a:t>
            </a:fld>
            <a:endParaRPr lang="en-GB" dirty="0"/>
          </a:p>
        </p:txBody>
      </p:sp>
      <p:sp>
        <p:nvSpPr>
          <p:cNvPr id="4" name="Title 3">
            <a:extLst>
              <a:ext uri="{FF2B5EF4-FFF2-40B4-BE49-F238E27FC236}">
                <a16:creationId xmlns:a16="http://schemas.microsoft.com/office/drawing/2014/main" id="{8C6EF829-63D2-290F-F885-F27F667681B7}"/>
              </a:ext>
            </a:extLst>
          </p:cNvPr>
          <p:cNvSpPr>
            <a:spLocks noGrp="1"/>
          </p:cNvSpPr>
          <p:nvPr>
            <p:ph type="title"/>
          </p:nvPr>
        </p:nvSpPr>
        <p:spPr/>
        <p:txBody>
          <a:bodyPr>
            <a:noAutofit/>
          </a:bodyPr>
          <a:lstStyle/>
          <a:p>
            <a:r>
              <a:rPr lang="en-GB" sz="2600" dirty="0">
                <a:solidFill>
                  <a:schemeClr val="bg1"/>
                </a:solidFill>
                <a:latin typeface="Arial" panose="020B0604020202020204" pitchFamily="34" charset="0"/>
                <a:cs typeface="Arial" panose="020B0604020202020204" pitchFamily="34" charset="0"/>
              </a:rPr>
              <a:t>Recruitment process information</a:t>
            </a:r>
            <a:endParaRPr lang="en-GB" sz="2600" dirty="0"/>
          </a:p>
        </p:txBody>
      </p:sp>
    </p:spTree>
    <p:extLst>
      <p:ext uri="{BB962C8B-B14F-4D97-AF65-F5344CB8AC3E}">
        <p14:creationId xmlns:p14="http://schemas.microsoft.com/office/powerpoint/2010/main" val="2008505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112D6-929B-BC4A-0A34-48ED91AA728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44A4A4-5B27-5E01-FA10-0AD71312E3DE}"/>
              </a:ext>
            </a:extLst>
          </p:cNvPr>
          <p:cNvSpPr>
            <a:spLocks noGrp="1"/>
          </p:cNvSpPr>
          <p:nvPr>
            <p:ph type="ftr" sz="quarter" idx="11"/>
          </p:nvPr>
        </p:nvSpPr>
        <p:spPr/>
        <p:txBody>
          <a:bodyPr/>
          <a:lstStyle/>
          <a:p>
            <a:r>
              <a:rPr lang="en-GB" dirty="0"/>
              <a:t>Recruitment pack - Head of Marketing  </a:t>
            </a:r>
          </a:p>
        </p:txBody>
      </p:sp>
      <p:sp>
        <p:nvSpPr>
          <p:cNvPr id="3" name="Slide Number Placeholder 2">
            <a:extLst>
              <a:ext uri="{FF2B5EF4-FFF2-40B4-BE49-F238E27FC236}">
                <a16:creationId xmlns:a16="http://schemas.microsoft.com/office/drawing/2014/main" id="{C3777BB5-2E43-9081-A04B-04E192459270}"/>
              </a:ext>
            </a:extLst>
          </p:cNvPr>
          <p:cNvSpPr>
            <a:spLocks noGrp="1"/>
          </p:cNvSpPr>
          <p:nvPr>
            <p:ph type="sldNum" sz="quarter" idx="12"/>
          </p:nvPr>
        </p:nvSpPr>
        <p:spPr/>
        <p:txBody>
          <a:bodyPr/>
          <a:lstStyle/>
          <a:p>
            <a:fld id="{95F609C7-1106-4C42-AFF4-E1AD2FB5B13D}" type="slidenum">
              <a:rPr lang="en-GB" smtClean="0"/>
              <a:t>17</a:t>
            </a:fld>
            <a:endParaRPr lang="en-GB" dirty="0"/>
          </a:p>
        </p:txBody>
      </p:sp>
      <p:sp>
        <p:nvSpPr>
          <p:cNvPr id="23" name="Rectangle 22">
            <a:extLst>
              <a:ext uri="{FF2B5EF4-FFF2-40B4-BE49-F238E27FC236}">
                <a16:creationId xmlns:a16="http://schemas.microsoft.com/office/drawing/2014/main" id="{AF032A45-78DA-711C-C99D-916DB8050184}"/>
              </a:ext>
            </a:extLst>
          </p:cNvPr>
          <p:cNvSpPr/>
          <p:nvPr/>
        </p:nvSpPr>
        <p:spPr>
          <a:xfrm>
            <a:off x="0" y="1"/>
            <a:ext cx="10691813" cy="1219200"/>
          </a:xfrm>
          <a:prstGeom prst="rect">
            <a:avLst/>
          </a:prstGeom>
          <a:solidFill>
            <a:srgbClr val="009D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EF99E79-B3FD-E59D-5846-D9FEE85619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0000" y="162582"/>
            <a:ext cx="1470395" cy="807771"/>
          </a:xfrm>
          <a:prstGeom prst="rect">
            <a:avLst/>
          </a:prstGeom>
        </p:spPr>
      </p:pic>
      <p:sp>
        <p:nvSpPr>
          <p:cNvPr id="10" name="Text Box 2">
            <a:extLst>
              <a:ext uri="{FF2B5EF4-FFF2-40B4-BE49-F238E27FC236}">
                <a16:creationId xmlns:a16="http://schemas.microsoft.com/office/drawing/2014/main" id="{AC4E643E-305F-34E3-1933-14AD97A48F13}"/>
              </a:ext>
            </a:extLst>
          </p:cNvPr>
          <p:cNvSpPr txBox="1">
            <a:spLocks noChangeArrowheads="1"/>
          </p:cNvSpPr>
          <p:nvPr/>
        </p:nvSpPr>
        <p:spPr bwMode="auto">
          <a:xfrm>
            <a:off x="4727846" y="231689"/>
            <a:ext cx="1204560" cy="738664"/>
          </a:xfrm>
          <a:prstGeom prst="rect">
            <a:avLst/>
          </a:prstGeom>
          <a:noFill/>
          <a:ln w="9525">
            <a:noFill/>
            <a:miter lim="800000"/>
            <a:headEnd/>
            <a:tailEnd/>
          </a:ln>
        </p:spPr>
        <p:txBody>
          <a:bodyPr rot="0" vert="horz" wrap="square" lIns="0" tIns="0" rIns="0" bIns="0" anchor="ctr" anchorCtr="0">
            <a:noAutofit/>
          </a:bodyPr>
          <a:lstStyle/>
          <a:p>
            <a:pPr>
              <a:spcAft>
                <a:spcPts val="0"/>
              </a:spcAft>
            </a:pPr>
            <a:r>
              <a:rPr lang="en-GB" sz="1200" b="1" dirty="0">
                <a:solidFill>
                  <a:srgbClr val="F8BD3A"/>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200" b="1" dirty="0">
              <a:solidFill>
                <a:srgbClr val="F8BD3A"/>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6D7DB0EA-766E-5785-93B3-1F7D5ABCB704}"/>
              </a:ext>
            </a:extLst>
          </p:cNvPr>
          <p:cNvSpPr txBox="1">
            <a:spLocks noChangeArrowheads="1"/>
          </p:cNvSpPr>
          <p:nvPr/>
        </p:nvSpPr>
        <p:spPr bwMode="auto">
          <a:xfrm>
            <a:off x="6157118" y="231689"/>
            <a:ext cx="2050000" cy="738664"/>
          </a:xfrm>
          <a:prstGeom prst="rect">
            <a:avLst/>
          </a:prstGeom>
          <a:noFill/>
          <a:ln w="9525">
            <a:noFill/>
            <a:miter lim="800000"/>
            <a:headEnd/>
            <a:tailEnd/>
          </a:ln>
        </p:spPr>
        <p:txBody>
          <a:bodyPr rot="0" vert="horz" wrap="square" lIns="0" tIns="0" rIns="0" bIns="0" anchor="ctr" anchorCtr="0">
            <a:noAutofit/>
          </a:bodyPr>
          <a:lstStyle/>
          <a:p>
            <a:pPr>
              <a:spcAft>
                <a:spcPts val="0"/>
              </a:spcAft>
            </a:pPr>
            <a:r>
              <a:rPr lang="en-GB" sz="1200" b="1" dirty="0">
                <a:solidFill>
                  <a:srgbClr val="F8BD3A"/>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200" dirty="0">
                <a:solidFill>
                  <a:srgbClr val="FFFFFF"/>
                </a:solidFill>
                <a:latin typeface="Arial" panose="020B0604020202020204" pitchFamily="34" charset="0"/>
                <a:ea typeface="Calibri" panose="020F0502020204030204" pitchFamily="34" charset="0"/>
                <a:cs typeface="Times New Roman" panose="02020603050405020304" pitchFamily="18" charset="0"/>
              </a:rPr>
              <a:t>Unit 10-13</a:t>
            </a:r>
            <a:r>
              <a:rPr lang="en-GB" sz="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Claremont Centre</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00" dirty="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200" dirty="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FDA6D763-FDCA-3EC2-141B-5440D10C03FE}"/>
              </a:ext>
            </a:extLst>
          </p:cNvPr>
          <p:cNvSpPr txBox="1">
            <a:spLocks noChangeArrowheads="1"/>
          </p:cNvSpPr>
          <p:nvPr/>
        </p:nvSpPr>
        <p:spPr bwMode="auto">
          <a:xfrm>
            <a:off x="2625593" y="231689"/>
            <a:ext cx="1833997" cy="738664"/>
          </a:xfrm>
          <a:prstGeom prst="rect">
            <a:avLst/>
          </a:prstGeom>
          <a:noFill/>
          <a:ln w="9525">
            <a:noFill/>
            <a:miter lim="800000"/>
            <a:headEnd/>
            <a:tailEnd/>
          </a:ln>
        </p:spPr>
        <p:txBody>
          <a:bodyPr rot="0" vert="horz" wrap="square" lIns="0" tIns="0" rIns="0" bIns="0" anchor="ctr" anchorCtr="0">
            <a:noAutofit/>
          </a:bodyPr>
          <a:lstStyle/>
          <a:p>
            <a:pPr>
              <a:spcAft>
                <a:spcPts val="0"/>
              </a:spcAft>
            </a:pPr>
            <a:r>
              <a:rPr lang="en-GB"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21FC156A-C66E-5F52-02E0-2FCF9B358309}"/>
              </a:ext>
            </a:extLst>
          </p:cNvPr>
          <p:cNvSpPr txBox="1">
            <a:spLocks noChangeArrowheads="1"/>
          </p:cNvSpPr>
          <p:nvPr/>
        </p:nvSpPr>
        <p:spPr bwMode="auto">
          <a:xfrm>
            <a:off x="8415962" y="231689"/>
            <a:ext cx="1540789" cy="738664"/>
          </a:xfrm>
          <a:prstGeom prst="rect">
            <a:avLst/>
          </a:prstGeom>
          <a:noFill/>
          <a:ln w="9525">
            <a:noFill/>
            <a:miter lim="800000"/>
            <a:headEnd/>
            <a:tailEnd/>
          </a:ln>
        </p:spPr>
        <p:txBody>
          <a:bodyPr rot="0" vert="horz" wrap="square" lIns="0" tIns="0" rIns="0" bIns="0" anchor="ctr" anchorCtr="0">
            <a:noAutofit/>
          </a:bodyPr>
          <a:lstStyle/>
          <a:p>
            <a:pPr>
              <a:spcAft>
                <a:spcPts val="0"/>
              </a:spcAft>
            </a:pPr>
            <a:r>
              <a:rPr lang="en-GB" sz="1200" b="1" dirty="0">
                <a:solidFill>
                  <a:srgbClr val="F8BD3A"/>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200" dirty="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200" dirty="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200" dirty="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sp>
        <p:nvSpPr>
          <p:cNvPr id="16" name="Rectangle 15">
            <a:extLst>
              <a:ext uri="{FF2B5EF4-FFF2-40B4-BE49-F238E27FC236}">
                <a16:creationId xmlns:a16="http://schemas.microsoft.com/office/drawing/2014/main" id="{18DFB0D9-97E5-5D1A-C589-134D1728A82E}"/>
              </a:ext>
            </a:extLst>
          </p:cNvPr>
          <p:cNvSpPr/>
          <p:nvPr/>
        </p:nvSpPr>
        <p:spPr>
          <a:xfrm>
            <a:off x="1701963" y="5918471"/>
            <a:ext cx="8239726" cy="1184940"/>
          </a:xfrm>
          <a:prstGeom prst="rect">
            <a:avLst/>
          </a:prstGeom>
          <a:effectLst/>
        </p:spPr>
        <p:txBody>
          <a:bodyPr wrap="square" lIns="0" tIns="0" rIns="0" bIns="0">
            <a:spAutoFit/>
          </a:bodyPr>
          <a:lstStyle/>
          <a:p>
            <a:pPr algn="r"/>
            <a:r>
              <a:rPr lang="en-GB" sz="2600" b="1" dirty="0">
                <a:solidFill>
                  <a:schemeClr val="bg1"/>
                </a:solidFill>
                <a:latin typeface="Arial" panose="020B0604020202020204" pitchFamily="34" charset="0"/>
                <a:cs typeface="Arial" panose="020B0604020202020204" pitchFamily="34" charset="0"/>
              </a:rPr>
              <a:t>“Together, let’s set out on this journey; one step at</a:t>
            </a:r>
          </a:p>
          <a:p>
            <a:pPr algn="r">
              <a:spcAft>
                <a:spcPts val="600"/>
              </a:spcAft>
            </a:pPr>
            <a:r>
              <a:rPr lang="en-GB" sz="2600" b="1" dirty="0">
                <a:solidFill>
                  <a:schemeClr val="bg1"/>
                </a:solidFill>
                <a:latin typeface="Arial" panose="020B0604020202020204" pitchFamily="34" charset="0"/>
                <a:cs typeface="Arial" panose="020B0604020202020204" pitchFamily="34" charset="0"/>
              </a:rPr>
              <a:t>a time, one </a:t>
            </a:r>
            <a:r>
              <a:rPr lang="en-GB" sz="2600" b="1" dirty="0" err="1">
                <a:solidFill>
                  <a:schemeClr val="bg1"/>
                </a:solidFill>
                <a:latin typeface="Arial" panose="020B0604020202020204" pitchFamily="34" charset="0"/>
                <a:cs typeface="Arial" panose="020B0604020202020204" pitchFamily="34" charset="0"/>
              </a:rPr>
              <a:t>mea</a:t>
            </a:r>
            <a:r>
              <a:rPr lang="en-GB" sz="2600" b="1" dirty="0">
                <a:solidFill>
                  <a:schemeClr val="bg1"/>
                </a:solidFill>
                <a:latin typeface="Arial" panose="020B0604020202020204" pitchFamily="34" charset="0"/>
                <a:cs typeface="Arial" panose="020B0604020202020204" pitchFamily="34" charset="0"/>
              </a:rPr>
              <a:t> at a time, one child at a time.”</a:t>
            </a:r>
          </a:p>
          <a:p>
            <a:pPr algn="r"/>
            <a:r>
              <a:rPr lang="en-GB" sz="2000" b="1" dirty="0">
                <a:solidFill>
                  <a:srgbClr val="F3A909"/>
                </a:solidFill>
                <a:latin typeface="Arial" panose="020B0604020202020204" pitchFamily="34" charset="0"/>
                <a:cs typeface="Arial" panose="020B0604020202020204" pitchFamily="34" charset="0"/>
              </a:rPr>
              <a:t>– Magnus MacFarlane-Barrow, Mary’s Meals Founder</a:t>
            </a:r>
            <a:endParaRPr lang="en-GB" sz="2300" b="1" dirty="0">
              <a:solidFill>
                <a:srgbClr val="FFFF00"/>
              </a:solidFill>
              <a:latin typeface="Arial" panose="020B0604020202020204" pitchFamily="34" charset="0"/>
              <a:cs typeface="Arial" panose="020B0604020202020204" pitchFamily="34" charset="0"/>
            </a:endParaRPr>
          </a:p>
        </p:txBody>
      </p:sp>
      <p:pic>
        <p:nvPicPr>
          <p:cNvPr id="6" name="Picture 5" descr="A group of girls sitting at a desk writing&#10;&#10;AI-generated content may be incorrect.">
            <a:extLst>
              <a:ext uri="{FF2B5EF4-FFF2-40B4-BE49-F238E27FC236}">
                <a16:creationId xmlns:a16="http://schemas.microsoft.com/office/drawing/2014/main" id="{DF7CA817-C77F-959E-626A-609F3B8E0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1" y="1202041"/>
            <a:ext cx="10707594" cy="7127875"/>
          </a:xfrm>
          <a:prstGeom prst="rect">
            <a:avLst/>
          </a:prstGeom>
        </p:spPr>
      </p:pic>
      <p:sp>
        <p:nvSpPr>
          <p:cNvPr id="7" name="Rectangle 6">
            <a:extLst>
              <a:ext uri="{FF2B5EF4-FFF2-40B4-BE49-F238E27FC236}">
                <a16:creationId xmlns:a16="http://schemas.microsoft.com/office/drawing/2014/main" id="{969D4725-ACF0-D26E-3FCF-07A5D8030EF7}"/>
              </a:ext>
            </a:extLst>
          </p:cNvPr>
          <p:cNvSpPr/>
          <p:nvPr/>
        </p:nvSpPr>
        <p:spPr>
          <a:xfrm>
            <a:off x="167369" y="5743792"/>
            <a:ext cx="6254946" cy="1815882"/>
          </a:xfrm>
          <a:prstGeom prst="rect">
            <a:avLst/>
          </a:prstGeom>
          <a:effectLst/>
        </p:spPr>
        <p:txBody>
          <a:bodyPr wrap="square" lIns="0" tIns="0" rIns="0" bIns="0">
            <a:spAutoFit/>
          </a:bodyPr>
          <a:lstStyle/>
          <a:p>
            <a:r>
              <a:rPr lang="en-GB" sz="2600" b="1" dirty="0">
                <a:solidFill>
                  <a:schemeClr val="bg1"/>
                </a:solidFill>
                <a:latin typeface="Arial" panose="020B0604020202020204" pitchFamily="34" charset="0"/>
                <a:cs typeface="Arial" panose="020B0604020202020204" pitchFamily="34" charset="0"/>
              </a:rPr>
              <a:t>“Together, let’s set out on this journey; one step at a time, one meal at a time, one child at a time.”</a:t>
            </a:r>
          </a:p>
          <a:p>
            <a:pPr algn="r"/>
            <a:r>
              <a:rPr lang="en-GB" sz="2000" b="1" dirty="0">
                <a:solidFill>
                  <a:srgbClr val="F3A909"/>
                </a:solidFill>
                <a:latin typeface="Arial" panose="020B0604020202020204" pitchFamily="34" charset="0"/>
                <a:cs typeface="Arial" panose="020B0604020202020204" pitchFamily="34" charset="0"/>
              </a:rPr>
              <a:t>– Magnus MacFarlane-Barrow, </a:t>
            </a:r>
            <a:br>
              <a:rPr lang="en-GB" sz="2000" b="1" dirty="0">
                <a:solidFill>
                  <a:srgbClr val="F3A909"/>
                </a:solidFill>
                <a:latin typeface="Arial" panose="020B0604020202020204" pitchFamily="34" charset="0"/>
                <a:cs typeface="Arial" panose="020B0604020202020204" pitchFamily="34" charset="0"/>
              </a:rPr>
            </a:br>
            <a:r>
              <a:rPr lang="en-GB" sz="2000" b="1" dirty="0">
                <a:solidFill>
                  <a:srgbClr val="F3A909"/>
                </a:solidFill>
                <a:latin typeface="Arial" panose="020B0604020202020204" pitchFamily="34" charset="0"/>
                <a:cs typeface="Arial" panose="020B0604020202020204" pitchFamily="34" charset="0"/>
              </a:rPr>
              <a:t>Mary’s Meals Founder</a:t>
            </a:r>
            <a:endParaRPr lang="en-GB" sz="23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6953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33705" y="97682"/>
            <a:ext cx="7921017" cy="516423"/>
          </a:xfrm>
          <a:prstGeom prst="rect">
            <a:avLst/>
          </a:prstGeom>
          <a:noFill/>
        </p:spPr>
        <p:txBody>
          <a:bodyPr wrap="square" rtlCol="0">
            <a:spAutoFit/>
          </a:bodyPr>
          <a:lstStyle/>
          <a:p>
            <a:r>
              <a:rPr lang="en-GB" sz="2756" b="1" dirty="0">
                <a:solidFill>
                  <a:schemeClr val="bg1"/>
                </a:solidFill>
                <a:latin typeface="Arial" panose="020B0604020202020204" pitchFamily="34" charset="0"/>
                <a:cs typeface="Arial" panose="020B0604020202020204" pitchFamily="34" charset="0"/>
              </a:rPr>
              <a:t>Welcome from our CEO and Founder</a:t>
            </a:r>
          </a:p>
        </p:txBody>
      </p:sp>
      <p:sp>
        <p:nvSpPr>
          <p:cNvPr id="2" name="Rectangle 1">
            <a:extLst>
              <a:ext uri="{FF2B5EF4-FFF2-40B4-BE49-F238E27FC236}">
                <a16:creationId xmlns:a16="http://schemas.microsoft.com/office/drawing/2014/main" id="{09F77311-3707-4620-8B35-535EC21C6FCB}"/>
              </a:ext>
            </a:extLst>
          </p:cNvPr>
          <p:cNvSpPr/>
          <p:nvPr/>
        </p:nvSpPr>
        <p:spPr>
          <a:xfrm>
            <a:off x="337801" y="820866"/>
            <a:ext cx="4826997" cy="6736781"/>
          </a:xfrm>
          <a:prstGeom prst="rect">
            <a:avLst/>
          </a:prstGeom>
        </p:spPr>
        <p:txBody>
          <a:bodyPr wrap="square">
            <a:spAutoFit/>
          </a:bodyPr>
          <a:lstStyle/>
          <a:p>
            <a:pPr algn="just"/>
            <a:r>
              <a:rPr lang="en-GB" sz="1400" dirty="0">
                <a:latin typeface="Arial" panose="020B0604020202020204" pitchFamily="34" charset="0"/>
                <a:cs typeface="Arial" panose="020B0604020202020204" pitchFamily="34" charset="0"/>
              </a:rPr>
              <a:t>Thank you for your interest in the role of Executive Director. I hope you will find this pack informative and useful in supporting your decision to apply to join our team of employees, which exists to serve a global movement of people who are united around a simple mission; the provision of a daily meal in a place of education for the world’s poorest children. </a:t>
            </a:r>
          </a:p>
          <a:p>
            <a:pPr algn="just"/>
            <a:endParaRPr lang="en-GB" sz="1400" dirty="0">
              <a:latin typeface="Arial" panose="020B0604020202020204" pitchFamily="34" charset="0"/>
              <a:cs typeface="Arial" panose="020B0604020202020204" pitchFamily="34" charset="0"/>
            </a:endParaRPr>
          </a:p>
          <a:p>
            <a:pPr algn="just"/>
            <a:r>
              <a:rPr lang="en-GB" sz="1400" dirty="0">
                <a:latin typeface="Arial" panose="020B0604020202020204" pitchFamily="34" charset="0"/>
                <a:cs typeface="Arial" panose="020B0604020202020204" pitchFamily="34" charset="0"/>
              </a:rPr>
              <a:t>This meal, cooked and served by local volunteers, meets the immediate need of the hungry child and, at the same time, plays a key role in encouraging them into the classroom where they gain an education that can set them free from poverty. Today we serve over 2.4 million children each school day in 18 of the world’s poorest countries. This global movement of ours is achieving something wonderful, each meal served is the product of a series of lots of ‘little acts of love’ carried out by people across many countries who freely give their time, money, skills or prayers and it is through that, that our movement grows. </a:t>
            </a:r>
          </a:p>
          <a:p>
            <a:pPr algn="just"/>
            <a:endParaRPr lang="en-GB" sz="1400" dirty="0">
              <a:latin typeface="Arial" panose="020B0604020202020204" pitchFamily="34" charset="0"/>
              <a:cs typeface="Arial" panose="020B0604020202020204" pitchFamily="34" charset="0"/>
            </a:endParaRPr>
          </a:p>
          <a:p>
            <a:pPr algn="just"/>
            <a:r>
              <a:rPr lang="en-GB" sz="1400" dirty="0">
                <a:latin typeface="Arial" panose="020B0604020202020204" pitchFamily="34" charset="0"/>
                <a:cs typeface="Arial" panose="020B0604020202020204" pitchFamily="34" charset="0"/>
              </a:rPr>
              <a:t>Our work is named after Mary, the mother of Jesus, and our values and culture are rooted in and shaped by a Christian spirituality. We feel that the way we do things is as important as the end results. Ours is also a universal mission involving people of all faiths and none across the world. Everyone is invited to join and provide their own unique contribution to this work. </a:t>
            </a:r>
          </a:p>
          <a:p>
            <a:pPr algn="just"/>
            <a:endParaRPr lang="en-GB" sz="1400" dirty="0">
              <a:latin typeface="Arial" panose="020B0604020202020204" pitchFamily="34" charset="0"/>
              <a:cs typeface="Arial" panose="020B0604020202020204" pitchFamily="34" charset="0"/>
            </a:endParaRPr>
          </a:p>
          <a:p>
            <a:pPr algn="just"/>
            <a:endParaRPr lang="en-GB" sz="1213" dirty="0">
              <a:latin typeface="Arial" panose="020B0604020202020204" pitchFamily="34" charset="0"/>
              <a:cs typeface="Arial" panose="020B0604020202020204" pitchFamily="34" charset="0"/>
            </a:endParaRPr>
          </a:p>
          <a:p>
            <a:pPr algn="just"/>
            <a:endParaRPr lang="en-GB" sz="1378" dirty="0">
              <a:latin typeface="Arial" panose="020B0604020202020204" pitchFamily="34" charset="0"/>
              <a:cs typeface="Arial" panose="020B0604020202020204" pitchFamily="34" charset="0"/>
            </a:endParaRPr>
          </a:p>
          <a:p>
            <a:pPr>
              <a:lnSpc>
                <a:spcPts val="1764"/>
              </a:lnSpc>
            </a:pPr>
            <a:r>
              <a:rPr lang="en-GB" sz="1378" dirty="0">
                <a:latin typeface="Arial" panose="020B0604020202020204" pitchFamily="34" charset="0"/>
                <a:ea typeface="Calibri" panose="020F0502020204030204" pitchFamily="34" charset="0"/>
                <a:cs typeface="Arial" panose="020B0604020202020204" pitchFamily="34" charset="0"/>
              </a:rPr>
              <a:t> </a:t>
            </a:r>
            <a:endParaRPr lang="en-GB" sz="1378" dirty="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5345906" y="820866"/>
            <a:ext cx="4862889" cy="5827557"/>
          </a:xfrm>
          <a:prstGeom prst="rect">
            <a:avLst/>
          </a:prstGeom>
        </p:spPr>
        <p:txBody>
          <a:bodyPr wrap="square">
            <a:spAutoFit/>
          </a:bodyPr>
          <a:lstStyle/>
          <a:p>
            <a:pPr algn="just">
              <a:spcAft>
                <a:spcPts val="882"/>
              </a:spcAft>
            </a:pPr>
            <a:r>
              <a:rPr lang="en-GB" sz="1400" dirty="0">
                <a:latin typeface="Arial" panose="020B0604020202020204" pitchFamily="34" charset="0"/>
                <a:cs typeface="Arial" panose="020B0604020202020204" pitchFamily="34" charset="0"/>
              </a:rPr>
              <a:t>With 67 million children out of school around the world and a further 73 million attending school so hungry they’re not able to concentrate and learn, our work is only just beginning. Will you play a crucial part in shaping the future of Mary’s Meals UK and, with it, the lives of so many people who both contribute to and benefit from this incredible work of love, joy, and hope?</a:t>
            </a:r>
          </a:p>
          <a:p>
            <a:pPr algn="just">
              <a:spcAft>
                <a:spcPts val="882"/>
              </a:spcAft>
            </a:pPr>
            <a:r>
              <a:rPr lang="en-GB" sz="1400" dirty="0">
                <a:latin typeface="Arial" panose="020B0604020202020204" pitchFamily="34" charset="0"/>
                <a:cs typeface="Arial" panose="020B0604020202020204" pitchFamily="34" charset="0"/>
              </a:rPr>
              <a:t>Good luck with your application!</a:t>
            </a:r>
          </a:p>
          <a:p>
            <a:pPr algn="just"/>
            <a:endParaRPr lang="en-GB" sz="1400" dirty="0">
              <a:latin typeface="Arial" panose="020B0604020202020204" pitchFamily="34" charset="0"/>
              <a:cs typeface="Arial" panose="020B0604020202020204" pitchFamily="34" charset="0"/>
            </a:endParaRPr>
          </a:p>
          <a:p>
            <a:pPr algn="just"/>
            <a:endParaRPr lang="en-GB" sz="1400" dirty="0">
              <a:latin typeface="Arial" panose="020B0604020202020204" pitchFamily="34" charset="0"/>
              <a:cs typeface="Arial" panose="020B0604020202020204" pitchFamily="34" charset="0"/>
            </a:endParaRPr>
          </a:p>
          <a:p>
            <a:pPr algn="just"/>
            <a:endParaRPr lang="en-GB" sz="1400" dirty="0">
              <a:latin typeface="Arial" panose="020B0604020202020204" pitchFamily="34" charset="0"/>
              <a:cs typeface="Arial" panose="020B0604020202020204" pitchFamily="34" charset="0"/>
            </a:endParaRPr>
          </a:p>
          <a:p>
            <a:pPr algn="just"/>
            <a:endParaRPr lang="en-GB" sz="1400" dirty="0">
              <a:latin typeface="Arial" panose="020B0604020202020204" pitchFamily="34" charset="0"/>
              <a:cs typeface="Arial" panose="020B0604020202020204" pitchFamily="34" charset="0"/>
            </a:endParaRPr>
          </a:p>
          <a:p>
            <a:pPr algn="just"/>
            <a:r>
              <a:rPr lang="en-GB" sz="1400" dirty="0">
                <a:latin typeface="Arial" panose="020B0604020202020204" pitchFamily="34" charset="0"/>
                <a:cs typeface="Arial" panose="020B0604020202020204" pitchFamily="34" charset="0"/>
              </a:rPr>
              <a:t>Magnus MacFarlane-Barrow</a:t>
            </a:r>
          </a:p>
          <a:p>
            <a:pPr algn="just"/>
            <a:r>
              <a:rPr lang="en-GB" sz="1323" dirty="0">
                <a:latin typeface="Arial" panose="020B0604020202020204" pitchFamily="34" charset="0"/>
                <a:cs typeface="Arial" panose="020B0604020202020204" pitchFamily="34" charset="0"/>
              </a:rPr>
              <a:t>CEO and Founder </a:t>
            </a:r>
          </a:p>
          <a:p>
            <a:pPr algn="just"/>
            <a:r>
              <a:rPr lang="en-GB" sz="1323" dirty="0">
                <a:latin typeface="Arial" panose="020B0604020202020204" pitchFamily="34" charset="0"/>
                <a:cs typeface="Arial" panose="020B0604020202020204" pitchFamily="34" charset="0"/>
              </a:rPr>
              <a:t> </a:t>
            </a:r>
            <a:endParaRPr lang="en-GB" sz="1102" dirty="0">
              <a:latin typeface="Arial" panose="020B0604020202020204" pitchFamily="34" charset="0"/>
              <a:cs typeface="Arial" panose="020B0604020202020204" pitchFamily="34" charset="0"/>
            </a:endParaRPr>
          </a:p>
          <a:p>
            <a:pPr algn="just"/>
            <a:endParaRPr lang="en-GB" sz="1102" dirty="0">
              <a:latin typeface="Arial" panose="020B0604020202020204" pitchFamily="34" charset="0"/>
              <a:cs typeface="Arial" panose="020B0604020202020204" pitchFamily="34" charset="0"/>
            </a:endParaRPr>
          </a:p>
          <a:p>
            <a:pPr algn="just"/>
            <a:endParaRPr lang="en-GB" sz="1102" dirty="0">
              <a:latin typeface="Arial" panose="020B0604020202020204" pitchFamily="34" charset="0"/>
              <a:cs typeface="Arial" panose="020B0604020202020204" pitchFamily="34" charset="0"/>
            </a:endParaRPr>
          </a:p>
          <a:p>
            <a:pPr algn="just"/>
            <a:endParaRPr lang="en-GB" sz="1102" dirty="0">
              <a:latin typeface="Arial" panose="020B0604020202020204" pitchFamily="34" charset="0"/>
              <a:cs typeface="Arial" panose="020B0604020202020204" pitchFamily="34" charset="0"/>
            </a:endParaRPr>
          </a:p>
          <a:p>
            <a:pPr algn="just"/>
            <a:endParaRPr lang="en-GB" sz="1102" dirty="0">
              <a:latin typeface="Arial" panose="020B0604020202020204" pitchFamily="34" charset="0"/>
              <a:cs typeface="Arial" panose="020B0604020202020204" pitchFamily="34" charset="0"/>
            </a:endParaRPr>
          </a:p>
          <a:p>
            <a:pPr algn="just"/>
            <a:endParaRPr lang="en-GB" sz="1102" dirty="0">
              <a:latin typeface="Arial" panose="020B0604020202020204" pitchFamily="34" charset="0"/>
              <a:cs typeface="Arial" panose="020B0604020202020204" pitchFamily="34" charset="0"/>
            </a:endParaRPr>
          </a:p>
          <a:p>
            <a:pPr algn="just"/>
            <a:endParaRPr lang="en-GB" sz="1102" dirty="0">
              <a:latin typeface="Arial" panose="020B0604020202020204" pitchFamily="34" charset="0"/>
              <a:cs typeface="Arial" panose="020B0604020202020204" pitchFamily="34" charset="0"/>
            </a:endParaRPr>
          </a:p>
          <a:p>
            <a:pPr algn="just"/>
            <a:endParaRPr lang="en-GB" sz="1102" dirty="0">
              <a:latin typeface="Arial" panose="020B0604020202020204" pitchFamily="34" charset="0"/>
              <a:cs typeface="Arial" panose="020B0604020202020204" pitchFamily="34" charset="0"/>
            </a:endParaRPr>
          </a:p>
          <a:p>
            <a:pPr algn="just"/>
            <a:endParaRPr lang="en-GB" sz="1102" dirty="0">
              <a:latin typeface="Arial" panose="020B0604020202020204" pitchFamily="34" charset="0"/>
              <a:cs typeface="Arial" panose="020B0604020202020204" pitchFamily="34" charset="0"/>
            </a:endParaRPr>
          </a:p>
          <a:p>
            <a:pPr algn="just"/>
            <a:endParaRPr lang="en-GB" sz="1102" dirty="0">
              <a:latin typeface="Arial" panose="020B0604020202020204" pitchFamily="34" charset="0"/>
              <a:cs typeface="Arial" panose="020B0604020202020204" pitchFamily="34" charset="0"/>
            </a:endParaRPr>
          </a:p>
          <a:p>
            <a:pPr algn="just"/>
            <a:endParaRPr lang="en-GB" sz="1102" dirty="0">
              <a:latin typeface="Arial" panose="020B0604020202020204" pitchFamily="34" charset="0"/>
              <a:cs typeface="Arial" panose="020B0604020202020204" pitchFamily="34" charset="0"/>
            </a:endParaRPr>
          </a:p>
          <a:p>
            <a:pPr algn="just"/>
            <a:endParaRPr lang="en-GB" sz="1102" dirty="0">
              <a:latin typeface="Arial" panose="020B0604020202020204" pitchFamily="34" charset="0"/>
              <a:cs typeface="Arial" panose="020B0604020202020204" pitchFamily="34" charset="0"/>
            </a:endParaRPr>
          </a:p>
          <a:p>
            <a:pPr algn="just"/>
            <a:endParaRPr lang="en-GB" sz="1400" dirty="0">
              <a:latin typeface="Arial" panose="020B060402020202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413DFD6-F58E-45C2-85FC-BAE2CEE2C576}"/>
              </a:ext>
            </a:extLst>
          </p:cNvPr>
          <p:cNvPicPr>
            <a:picLocks noChangeAspect="1"/>
          </p:cNvPicPr>
          <p:nvPr/>
        </p:nvPicPr>
        <p:blipFill rotWithShape="1">
          <a:blip r:embed="rId3"/>
          <a:srcRect t="1" r="-42203" b="-54405"/>
          <a:stretch/>
        </p:blipFill>
        <p:spPr>
          <a:xfrm>
            <a:off x="5614931" y="3084677"/>
            <a:ext cx="1847921" cy="566977"/>
          </a:xfrm>
          <a:prstGeom prst="rect">
            <a:avLst/>
          </a:prstGeom>
        </p:spPr>
      </p:pic>
      <p:pic>
        <p:nvPicPr>
          <p:cNvPr id="8" name="Picture 7" descr="A group of people posing for the camera&#10;&#10;Description automatically generated">
            <a:extLst>
              <a:ext uri="{FF2B5EF4-FFF2-40B4-BE49-F238E27FC236}">
                <a16:creationId xmlns:a16="http://schemas.microsoft.com/office/drawing/2014/main" id="{C6F4A14B-E2BF-4EEF-8672-15A786F3FA99}"/>
              </a:ext>
            </a:extLst>
          </p:cNvPr>
          <p:cNvPicPr>
            <a:picLocks noChangeAspect="1"/>
          </p:cNvPicPr>
          <p:nvPr/>
        </p:nvPicPr>
        <p:blipFill>
          <a:blip r:embed="rId4"/>
          <a:stretch>
            <a:fillRect/>
          </a:stretch>
        </p:blipFill>
        <p:spPr>
          <a:xfrm>
            <a:off x="6050362" y="4488898"/>
            <a:ext cx="3848885" cy="2565924"/>
          </a:xfrm>
          <a:prstGeom prst="rect">
            <a:avLst/>
          </a:prstGeom>
        </p:spPr>
      </p:pic>
    </p:spTree>
    <p:extLst>
      <p:ext uri="{BB962C8B-B14F-4D97-AF65-F5344CB8AC3E}">
        <p14:creationId xmlns:p14="http://schemas.microsoft.com/office/powerpoint/2010/main" val="816613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94900-EF7E-9F63-7B4F-1C9DEA4EC53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556574-3B98-5FFD-6A58-411511D08CA4}"/>
              </a:ext>
            </a:extLst>
          </p:cNvPr>
          <p:cNvSpPr>
            <a:spLocks noGrp="1"/>
          </p:cNvSpPr>
          <p:nvPr>
            <p:ph type="sldNum" sz="quarter" idx="12"/>
          </p:nvPr>
        </p:nvSpPr>
        <p:spPr/>
        <p:txBody>
          <a:bodyPr/>
          <a:lstStyle/>
          <a:p>
            <a:fld id="{95F609C7-1106-4C42-AFF4-E1AD2FB5B13D}" type="slidenum">
              <a:rPr lang="en-GB" smtClean="0"/>
              <a:t>3</a:t>
            </a:fld>
            <a:endParaRPr lang="en-GB" dirty="0"/>
          </a:p>
        </p:txBody>
      </p:sp>
      <p:sp>
        <p:nvSpPr>
          <p:cNvPr id="4" name="Title 3">
            <a:extLst>
              <a:ext uri="{FF2B5EF4-FFF2-40B4-BE49-F238E27FC236}">
                <a16:creationId xmlns:a16="http://schemas.microsoft.com/office/drawing/2014/main" id="{413F66ED-B19F-154F-17CC-C45C72C25F7B}"/>
              </a:ext>
            </a:extLst>
          </p:cNvPr>
          <p:cNvSpPr>
            <a:spLocks noGrp="1"/>
          </p:cNvSpPr>
          <p:nvPr>
            <p:ph type="title"/>
          </p:nvPr>
        </p:nvSpPr>
        <p:spPr/>
        <p:txBody>
          <a:bodyPr>
            <a:noAutofit/>
          </a:bodyPr>
          <a:lstStyle/>
          <a:p>
            <a:r>
              <a:rPr lang="en-GB" sz="2600" dirty="0">
                <a:solidFill>
                  <a:schemeClr val="bg1"/>
                </a:solidFill>
                <a:latin typeface="Arial" panose="020B0604020202020204" pitchFamily="34" charset="0"/>
                <a:cs typeface="Arial" panose="020B0604020202020204" pitchFamily="34" charset="0"/>
              </a:rPr>
              <a:t>About the Mary’s Meals movement</a:t>
            </a:r>
            <a:endParaRPr lang="en-GB" sz="2600" dirty="0"/>
          </a:p>
        </p:txBody>
      </p:sp>
      <p:sp>
        <p:nvSpPr>
          <p:cNvPr id="6" name="Rectangle 5">
            <a:extLst>
              <a:ext uri="{FF2B5EF4-FFF2-40B4-BE49-F238E27FC236}">
                <a16:creationId xmlns:a16="http://schemas.microsoft.com/office/drawing/2014/main" id="{4ED04363-0A7C-3AE9-7732-208123B6F9A9}"/>
              </a:ext>
            </a:extLst>
          </p:cNvPr>
          <p:cNvSpPr/>
          <p:nvPr/>
        </p:nvSpPr>
        <p:spPr>
          <a:xfrm>
            <a:off x="276726" y="879823"/>
            <a:ext cx="10058400" cy="6399281"/>
          </a:xfrm>
          <a:prstGeom prst="rect">
            <a:avLst/>
          </a:prstGeom>
        </p:spPr>
        <p:txBody>
          <a:bodyPr wrap="square" lIns="0" tIns="0" rIns="0" bIns="0" numCol="2" spcCol="180000" anchor="t">
            <a:noAutofit/>
          </a:bodyPr>
          <a:lstStyle/>
          <a:p>
            <a:pPr>
              <a:spcAft>
                <a:spcPts val="0"/>
              </a:spcAft>
            </a:pPr>
            <a:r>
              <a:rPr lang="en-GB" sz="1400" dirty="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Dalmally in Argyll, visited Malawi during a famine and met a mother dying from AIDS. When Magnus asked her eldest son Edward what his dreams were in life, he replied simply: “I want to have enough food to eat and to go to school</a:t>
            </a:r>
            <a:br>
              <a:rPr lang="en-GB" sz="1400" dirty="0">
                <a:latin typeface="Arial" panose="020B0604020202020204" pitchFamily="34" charset="0"/>
                <a:ea typeface="Calibri" panose="020F0502020204030204" pitchFamily="34" charset="0"/>
                <a:cs typeface="Arial" panose="020B0604020202020204" pitchFamily="34" charset="0"/>
              </a:rPr>
            </a:br>
            <a:r>
              <a:rPr lang="en-GB" sz="1400" dirty="0">
                <a:latin typeface="Arial" panose="020B0604020202020204" pitchFamily="34" charset="0"/>
                <a:ea typeface="Calibri" panose="020F0502020204030204" pitchFamily="34" charset="0"/>
                <a:cs typeface="Arial" panose="020B0604020202020204" pitchFamily="34" charset="0"/>
              </a:rPr>
              <a:t>one day.”</a:t>
            </a:r>
            <a:endParaRPr lang="en-GB" sz="14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400" dirty="0">
                <a:latin typeface="Arial" panose="020B0604020202020204" pitchFamily="34" charset="0"/>
                <a:ea typeface="Calibri" panose="020F0502020204030204" pitchFamily="34" charset="0"/>
                <a:cs typeface="Arial" panose="020B0604020202020204" pitchFamily="34" charset="0"/>
              </a:rPr>
              <a:t> </a:t>
            </a:r>
            <a:endParaRPr lang="en-GB" sz="14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400" dirty="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a:t>
            </a:r>
          </a:p>
          <a:p>
            <a:pPr>
              <a:spcAft>
                <a:spcPts val="0"/>
              </a:spcAft>
            </a:pPr>
            <a:endParaRPr lang="en-GB" sz="1400" dirty="0">
              <a:latin typeface="Arial" panose="020B0604020202020204" pitchFamily="34" charset="0"/>
              <a:ea typeface="Calibri" panose="020F050202020403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Today, 20 years later, we feed more than 2.4 million hungry children every school day across four continents.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In January 2015, to recognise the incredible growth of the Mary’s Meals movement around the world and to facilitate future growth in new countries, another entity – Mary’s Meals International (or ‘MMI’) – was formed.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Mary’s Meals has 16 registered national affiliate organisations, who raise awareness and funds for our work around the world. All funds raised by the national affiliates are passed to Mary’s Meals International, which co-ordinates our movement and directly manages the delivery of our school feeding programmes.</a:t>
            </a:r>
          </a:p>
          <a:p>
            <a:endParaRPr lang="en-GB" sz="1400" dirty="0">
              <a:latin typeface="Arial" panose="020B0604020202020204" pitchFamily="34" charset="0"/>
              <a:cs typeface="Arial" panose="020B0604020202020204" pitchFamily="34" charset="0"/>
            </a:endParaRPr>
          </a:p>
          <a:p>
            <a:pPr>
              <a:spcAft>
                <a:spcPts val="0"/>
              </a:spcAft>
            </a:pPr>
            <a:r>
              <a:rPr lang="en-GB" sz="1400" dirty="0">
                <a:latin typeface="Arial" panose="020B0604020202020204" pitchFamily="34" charset="0"/>
                <a:ea typeface="Calibri" panose="020F0502020204030204" pitchFamily="34" charset="0"/>
                <a:cs typeface="Arial" panose="020B0604020202020204" pitchFamily="34" charset="0"/>
              </a:rPr>
              <a:t>Wherever possible, Mary's Meals uses locally grown food to support the local economy and help smallholder farmers.</a:t>
            </a:r>
            <a:endParaRPr lang="en-GB" sz="14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400" dirty="0">
                <a:latin typeface="Arial" panose="020B0604020202020204" pitchFamily="34" charset="0"/>
                <a:ea typeface="Calibri" panose="020F0502020204030204" pitchFamily="34" charset="0"/>
                <a:cs typeface="Arial" panose="020B0604020202020204" pitchFamily="34" charset="0"/>
              </a:rPr>
              <a:t>We work extremely hard to keep our running costs low, which means that it costs just £19.15 to feed a child with Mary’s Meals for a whole school year. </a:t>
            </a:r>
            <a:br>
              <a:rPr lang="en-GB" sz="1400" dirty="0">
                <a:latin typeface="Arial" panose="020B0604020202020204" pitchFamily="34" charset="0"/>
                <a:ea typeface="Calibri" panose="020F0502020204030204" pitchFamily="34" charset="0"/>
                <a:cs typeface="Arial" panose="020B0604020202020204" pitchFamily="34" charset="0"/>
              </a:rPr>
            </a:br>
            <a:endParaRPr lang="en-GB" sz="14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400" dirty="0">
                <a:latin typeface="Arial" panose="020B0604020202020204" pitchFamily="34" charset="0"/>
                <a:ea typeface="Calibri" panose="020F0502020204030204" pitchFamily="34" charset="0"/>
                <a:cs typeface="Arial" panose="020B0604020202020204" pitchFamily="34" charset="0"/>
              </a:rPr>
              <a:t>This is only possible because most of our work is done by an army of dedicated volunteers all over the world, who carry out lots of little acts of love on behalf of Mary’s Meals.</a:t>
            </a:r>
            <a:endParaRPr lang="en-GB" sz="14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endParaRPr lang="en-GB" sz="14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400" dirty="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   </a:t>
            </a:r>
            <a:endParaRPr lang="en-GB" sz="1400" dirty="0">
              <a:latin typeface="Arial" panose="020B0604020202020204" pitchFamily="34" charset="0"/>
              <a:ea typeface="Calibri" panose="020F0502020204030204" pitchFamily="34" charset="0"/>
              <a:cs typeface="Times New Roman" panose="02020603050405020304" pitchFamily="18" charset="0"/>
            </a:endParaRPr>
          </a:p>
          <a:p>
            <a:pPr>
              <a:lnSpc>
                <a:spcPct val="100000"/>
              </a:lnSpc>
            </a:pPr>
            <a:endParaRPr lang="en-GB" sz="1400" dirty="0">
              <a:latin typeface="Arial" panose="020B0604020202020204" pitchFamily="34" charset="0"/>
              <a:cs typeface="Arial" panose="020B0604020202020204" pitchFamily="34" charset="0"/>
            </a:endParaRPr>
          </a:p>
          <a:p>
            <a:pPr>
              <a:spcAft>
                <a:spcPts val="0"/>
              </a:spcAft>
            </a:pPr>
            <a:endParaRPr lang="en-GB" sz="1400" dirty="0">
              <a:latin typeface="Arial" panose="020B0604020202020204" pitchFamily="34" charset="0"/>
              <a:cs typeface="Arial" panose="020B0604020202020204" pitchFamily="34" charset="0"/>
            </a:endParaRPr>
          </a:p>
          <a:p>
            <a:pPr>
              <a:spcAft>
                <a:spcPts val="0"/>
              </a:spcAft>
            </a:pPr>
            <a:endParaRPr lang="en-GB" sz="14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A group of children holding sticks&#10;&#10;Description automatically generated">
            <a:extLst>
              <a:ext uri="{FF2B5EF4-FFF2-40B4-BE49-F238E27FC236}">
                <a16:creationId xmlns:a16="http://schemas.microsoft.com/office/drawing/2014/main" id="{2E169541-364E-4E25-579E-9150054F97ED}"/>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5635947" y="3665011"/>
            <a:ext cx="4489247" cy="3014841"/>
          </a:xfrm>
          <a:prstGeom prst="rect">
            <a:avLst/>
          </a:prstGeom>
        </p:spPr>
      </p:pic>
    </p:spTree>
    <p:extLst>
      <p:ext uri="{BB962C8B-B14F-4D97-AF65-F5344CB8AC3E}">
        <p14:creationId xmlns:p14="http://schemas.microsoft.com/office/powerpoint/2010/main" val="4185578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CF19-AEF2-25ED-1465-60263BB48C5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0274B6-814B-8185-3C60-04AAD4C6CFD2}"/>
              </a:ext>
            </a:extLst>
          </p:cNvPr>
          <p:cNvSpPr>
            <a:spLocks noGrp="1"/>
          </p:cNvSpPr>
          <p:nvPr>
            <p:ph type="sldNum" sz="quarter" idx="12"/>
          </p:nvPr>
        </p:nvSpPr>
        <p:spPr/>
        <p:txBody>
          <a:bodyPr/>
          <a:lstStyle/>
          <a:p>
            <a:fld id="{95F609C7-1106-4C42-AFF4-E1AD2FB5B13D}" type="slidenum">
              <a:rPr lang="en-GB" smtClean="0"/>
              <a:t>4</a:t>
            </a:fld>
            <a:endParaRPr lang="en-GB" dirty="0"/>
          </a:p>
        </p:txBody>
      </p:sp>
      <p:sp>
        <p:nvSpPr>
          <p:cNvPr id="4" name="Title 3">
            <a:extLst>
              <a:ext uri="{FF2B5EF4-FFF2-40B4-BE49-F238E27FC236}">
                <a16:creationId xmlns:a16="http://schemas.microsoft.com/office/drawing/2014/main" id="{E8FFCD59-339C-9163-725D-F46922FA448A}"/>
              </a:ext>
            </a:extLst>
          </p:cNvPr>
          <p:cNvSpPr>
            <a:spLocks noGrp="1"/>
          </p:cNvSpPr>
          <p:nvPr>
            <p:ph type="title"/>
          </p:nvPr>
        </p:nvSpPr>
        <p:spPr/>
        <p:txBody>
          <a:bodyPr>
            <a:noAutofit/>
          </a:bodyPr>
          <a:lstStyle/>
          <a:p>
            <a:r>
              <a:rPr lang="en-GB" sz="2800" dirty="0">
                <a:solidFill>
                  <a:schemeClr val="bg1"/>
                </a:solidFill>
                <a:latin typeface="Arial" panose="020B0604020202020204" pitchFamily="34" charset="0"/>
                <a:cs typeface="Arial" panose="020B0604020202020204" pitchFamily="34" charset="0"/>
              </a:rPr>
              <a:t>Our vision and mission</a:t>
            </a:r>
          </a:p>
        </p:txBody>
      </p:sp>
      <p:sp>
        <p:nvSpPr>
          <p:cNvPr id="6" name="Rectangle 5">
            <a:extLst>
              <a:ext uri="{FF2B5EF4-FFF2-40B4-BE49-F238E27FC236}">
                <a16:creationId xmlns:a16="http://schemas.microsoft.com/office/drawing/2014/main" id="{66BAC09B-3FBD-3BAA-BA9D-C4D78EB67E07}"/>
              </a:ext>
            </a:extLst>
          </p:cNvPr>
          <p:cNvSpPr/>
          <p:nvPr/>
        </p:nvSpPr>
        <p:spPr>
          <a:xfrm>
            <a:off x="720000" y="1080000"/>
            <a:ext cx="4384737" cy="5607048"/>
          </a:xfrm>
          <a:prstGeom prst="rect">
            <a:avLst/>
          </a:prstGeom>
        </p:spPr>
        <p:txBody>
          <a:bodyPr wrap="square" lIns="0" tIns="0" rIns="0" bIns="0" numCol="1" spcCol="180000" anchor="t">
            <a:noAutofit/>
          </a:bodyPr>
          <a:lstStyle/>
          <a:p>
            <a:pPr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009DDC"/>
                </a:solidFill>
                <a:effectLst/>
                <a:uLnTx/>
                <a:uFillTx/>
                <a:latin typeface="Arial" panose="020B0604020202020204" pitchFamily="34" charset="0"/>
                <a:ea typeface="Arial" panose="020B0604020202020204" pitchFamily="34" charset="0"/>
                <a:cs typeface="Arial" panose="020B0604020202020204" pitchFamily="34" charset="0"/>
              </a:rPr>
              <a:t>Our vision </a:t>
            </a:r>
            <a:r>
              <a:rPr kumimoji="0" lang="en-GB" sz="23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R="0" lvl="0" indent="0" algn="l" defTabSz="914400" rtl="0" eaLnBrk="1" fontAlgn="auto" latinLnBrk="0" hangingPunct="1">
              <a:lnSpc>
                <a:spcPct val="100000"/>
              </a:lnSpc>
              <a:spcBef>
                <a:spcPts val="0"/>
              </a:spcBef>
              <a:spcAft>
                <a:spcPts val="0"/>
              </a:spcAft>
              <a:buClrTx/>
              <a:buSzTx/>
              <a:buFontTx/>
              <a:buNone/>
              <a:tabLst/>
              <a:defRPr/>
            </a:pPr>
            <a:endParaRPr kumimoji="0" lang="en-GB" sz="23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009DDC"/>
                </a:solidFill>
                <a:effectLst/>
                <a:uLnTx/>
                <a:uFillTx/>
                <a:latin typeface="Arial" panose="020B0604020202020204" pitchFamily="34" charset="0"/>
                <a:ea typeface="Arial" panose="020B0604020202020204" pitchFamily="34" charset="0"/>
                <a:cs typeface="Arial" panose="020B0604020202020204" pitchFamily="34" charset="0"/>
              </a:rPr>
              <a:t>Our mission </a:t>
            </a:r>
            <a:r>
              <a:rPr kumimoji="0" lang="en-GB" sz="23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p>
          <a:p>
            <a:pPr marL="457200"/>
            <a:endParaRPr lang="en-GB" sz="1200" dirty="0">
              <a:latin typeface="Arial" panose="020B0604020202020204" pitchFamily="34" charset="0"/>
              <a:ea typeface="Arial" panose="020B0604020202020204" pitchFamily="34" charset="0"/>
              <a:cs typeface="Arial" panose="020B0604020202020204" pitchFamily="34" charset="0"/>
            </a:endParaRPr>
          </a:p>
        </p:txBody>
      </p:sp>
      <p:pic>
        <p:nvPicPr>
          <p:cNvPr id="8" name="Picture 7" descr="A child holding a red cup&#10;&#10;Description automatically generated with low confidence">
            <a:extLst>
              <a:ext uri="{FF2B5EF4-FFF2-40B4-BE49-F238E27FC236}">
                <a16:creationId xmlns:a16="http://schemas.microsoft.com/office/drawing/2014/main" id="{C9A59B27-CEE5-72F8-4962-C4D4F262A37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467504" y="1132052"/>
            <a:ext cx="4489247" cy="5411871"/>
          </a:xfrm>
          <a:prstGeom prst="rect">
            <a:avLst/>
          </a:prstGeom>
          <a:ln>
            <a:noFill/>
          </a:ln>
          <a:effectLst/>
        </p:spPr>
      </p:pic>
    </p:spTree>
    <p:extLst>
      <p:ext uri="{BB962C8B-B14F-4D97-AF65-F5344CB8AC3E}">
        <p14:creationId xmlns:p14="http://schemas.microsoft.com/office/powerpoint/2010/main" val="1697586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6067A-D980-0C5F-0D7C-7267011FB3F6}"/>
            </a:ext>
          </a:extLst>
        </p:cNvPr>
        <p:cNvGrpSpPr/>
        <p:nvPr/>
      </p:nvGrpSpPr>
      <p:grpSpPr>
        <a:xfrm>
          <a:off x="0" y="0"/>
          <a:ext cx="0" cy="0"/>
          <a:chOff x="0" y="0"/>
          <a:chExt cx="0" cy="0"/>
        </a:xfrm>
      </p:grpSpPr>
      <p:pic>
        <p:nvPicPr>
          <p:cNvPr id="7" name="Picture 6" descr="A couple of children walking on a road&#10;&#10;Description automatically generated">
            <a:extLst>
              <a:ext uri="{FF2B5EF4-FFF2-40B4-BE49-F238E27FC236}">
                <a16:creationId xmlns:a16="http://schemas.microsoft.com/office/drawing/2014/main" id="{16451EF6-E5AF-5EEF-4026-93606043691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870" y="711833"/>
            <a:ext cx="10687943" cy="6847842"/>
          </a:xfrm>
          <a:prstGeom prst="rect">
            <a:avLst/>
          </a:prstGeom>
        </p:spPr>
      </p:pic>
      <p:sp>
        <p:nvSpPr>
          <p:cNvPr id="8" name="Rectangle 7">
            <a:extLst>
              <a:ext uri="{FF2B5EF4-FFF2-40B4-BE49-F238E27FC236}">
                <a16:creationId xmlns:a16="http://schemas.microsoft.com/office/drawing/2014/main" id="{D1B0EB1C-C1BC-2A58-DB95-D3BFCEA64299}"/>
              </a:ext>
            </a:extLst>
          </p:cNvPr>
          <p:cNvSpPr/>
          <p:nvPr/>
        </p:nvSpPr>
        <p:spPr>
          <a:xfrm>
            <a:off x="0" y="4850674"/>
            <a:ext cx="10691813" cy="2709001"/>
          </a:xfrm>
          <a:prstGeom prst="rect">
            <a:avLst/>
          </a:prstGeom>
          <a:gradFill>
            <a:gsLst>
              <a:gs pos="0">
                <a:schemeClr val="tx1">
                  <a:alpha val="0"/>
                </a:schemeClr>
              </a:gs>
              <a:gs pos="50000">
                <a:srgbClr val="000000">
                  <a:alpha val="70000"/>
                </a:srgbClr>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A32CD8A6-28A5-6CCF-0F78-67E9E1C36528}"/>
              </a:ext>
            </a:extLst>
          </p:cNvPr>
          <p:cNvSpPr>
            <a:spLocks noGrp="1"/>
          </p:cNvSpPr>
          <p:nvPr>
            <p:ph type="sldNum" sz="quarter" idx="12"/>
          </p:nvPr>
        </p:nvSpPr>
        <p:spPr/>
        <p:txBody>
          <a:bodyPr/>
          <a:lstStyle/>
          <a:p>
            <a:fld id="{95F609C7-1106-4C42-AFF4-E1AD2FB5B13D}" type="slidenum">
              <a:rPr lang="en-GB" smtClean="0"/>
              <a:t>5</a:t>
            </a:fld>
            <a:endParaRPr lang="en-GB" dirty="0"/>
          </a:p>
        </p:txBody>
      </p:sp>
      <p:sp>
        <p:nvSpPr>
          <p:cNvPr id="4" name="Title 3">
            <a:extLst>
              <a:ext uri="{FF2B5EF4-FFF2-40B4-BE49-F238E27FC236}">
                <a16:creationId xmlns:a16="http://schemas.microsoft.com/office/drawing/2014/main" id="{BCB1E43A-0C6C-4F08-CE3F-C026BBFCE4EA}"/>
              </a:ext>
            </a:extLst>
          </p:cNvPr>
          <p:cNvSpPr>
            <a:spLocks noGrp="1"/>
          </p:cNvSpPr>
          <p:nvPr>
            <p:ph type="title"/>
          </p:nvPr>
        </p:nvSpPr>
        <p:spPr/>
        <p:txBody>
          <a:bodyPr>
            <a:noAutofit/>
          </a:bodyPr>
          <a:lstStyle/>
          <a:p>
            <a:r>
              <a:rPr lang="en-GB" sz="2800" dirty="0">
                <a:solidFill>
                  <a:schemeClr val="bg1"/>
                </a:solidFill>
                <a:latin typeface="Arial" panose="020B0604020202020204" pitchFamily="34" charset="0"/>
                <a:cs typeface="Arial" panose="020B0604020202020204" pitchFamily="34" charset="0"/>
              </a:rPr>
              <a:t>Our values</a:t>
            </a:r>
          </a:p>
        </p:txBody>
      </p:sp>
      <p:sp>
        <p:nvSpPr>
          <p:cNvPr id="10" name="Rectangle 9">
            <a:extLst>
              <a:ext uri="{FF2B5EF4-FFF2-40B4-BE49-F238E27FC236}">
                <a16:creationId xmlns:a16="http://schemas.microsoft.com/office/drawing/2014/main" id="{EDFB5073-3980-C624-9BF0-9A7580FC666F}"/>
              </a:ext>
            </a:extLst>
          </p:cNvPr>
          <p:cNvSpPr/>
          <p:nvPr/>
        </p:nvSpPr>
        <p:spPr>
          <a:xfrm>
            <a:off x="632087" y="5676156"/>
            <a:ext cx="9847417" cy="1654299"/>
          </a:xfrm>
          <a:prstGeom prst="rect">
            <a:avLst/>
          </a:prstGeom>
        </p:spPr>
        <p:txBody>
          <a:bodyPr wrap="square">
            <a:spAutoFit/>
          </a:bodyPr>
          <a:lstStyle/>
          <a:p>
            <a:pPr marL="270000" indent="-270000">
              <a:spcAft>
                <a:spcPts val="600"/>
              </a:spcAft>
              <a:buClr>
                <a:srgbClr val="F4A81D"/>
              </a:buClr>
              <a:buFont typeface="Arial" panose="020B0604020202020204" pitchFamily="34" charset="0"/>
              <a:buChar char="•"/>
            </a:pPr>
            <a:r>
              <a:rPr lang="en-GB" sz="2300" b="1" dirty="0">
                <a:solidFill>
                  <a:schemeClr val="bg1"/>
                </a:solidFill>
                <a:latin typeface="Arial" panose="020B0604020202020204" pitchFamily="34" charset="0"/>
                <a:cs typeface="Arial" panose="020B0604020202020204" pitchFamily="34" charset="0"/>
              </a:rPr>
              <a:t>We have confidence in the innate goodness of people.</a:t>
            </a:r>
          </a:p>
          <a:p>
            <a:pPr marL="270000" indent="-270000">
              <a:spcAft>
                <a:spcPts val="600"/>
              </a:spcAft>
              <a:buClr>
                <a:srgbClr val="F4A81D"/>
              </a:buClr>
              <a:buFont typeface="Arial" panose="020B0604020202020204" pitchFamily="34" charset="0"/>
              <a:buChar char="•"/>
            </a:pPr>
            <a:r>
              <a:rPr lang="en-GB" sz="2300" b="1" dirty="0">
                <a:solidFill>
                  <a:schemeClr val="bg1"/>
                </a:solidFill>
                <a:latin typeface="Arial" panose="020B0604020202020204" pitchFamily="34" charset="0"/>
                <a:cs typeface="Arial" panose="020B0604020202020204" pitchFamily="34" charset="0"/>
              </a:rPr>
              <a:t>We respect the dignity of every human being and family life.</a:t>
            </a:r>
          </a:p>
          <a:p>
            <a:pPr marL="270000" indent="-270000">
              <a:spcAft>
                <a:spcPts val="600"/>
              </a:spcAft>
              <a:buClr>
                <a:srgbClr val="F4A81D"/>
              </a:buClr>
              <a:buFont typeface="Arial" panose="020B0604020202020204" pitchFamily="34" charset="0"/>
              <a:buChar char="•"/>
            </a:pPr>
            <a:r>
              <a:rPr lang="en-GB" sz="2300" b="1" dirty="0">
                <a:solidFill>
                  <a:schemeClr val="bg1"/>
                </a:solidFill>
                <a:latin typeface="Arial" panose="020B0604020202020204" pitchFamily="34" charset="0"/>
                <a:cs typeface="Arial" panose="020B0604020202020204" pitchFamily="34" charset="0"/>
              </a:rPr>
              <a:t>We believe in good stewardship of the resources entrusted to us.</a:t>
            </a:r>
          </a:p>
          <a:p>
            <a:pPr>
              <a:lnSpc>
                <a:spcPct val="150000"/>
              </a:lnSpc>
            </a:pPr>
            <a:endParaRPr lang="en-GB" sz="300" b="1" dirty="0">
              <a:solidFill>
                <a:srgbClr val="FFFF00"/>
              </a:solidFill>
              <a:latin typeface="Arial" panose="020B0604020202020204" pitchFamily="34" charset="0"/>
              <a:cs typeface="Arial" panose="020B0604020202020204" pitchFamily="34" charset="0"/>
            </a:endParaRPr>
          </a:p>
          <a:p>
            <a:r>
              <a:rPr lang="en-GB" sz="1300" dirty="0">
                <a:solidFill>
                  <a:schemeClr val="bg1"/>
                </a:solidFill>
                <a:latin typeface="Arial" panose="020B0604020202020204" pitchFamily="34" charset="0"/>
                <a:cs typeface="Arial" panose="020B0604020202020204" pitchFamily="34" charset="0"/>
              </a:rPr>
              <a:t>View Mary’s Meals’ full statement of values here: </a:t>
            </a:r>
            <a:r>
              <a:rPr lang="en-GB" sz="1300" b="1" dirty="0">
                <a:solidFill>
                  <a:srgbClr val="F4A81D"/>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Statement of Values</a:t>
            </a:r>
            <a:endParaRPr lang="en-GB" sz="1300" b="1" dirty="0">
              <a:solidFill>
                <a:srgbClr val="F4A81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794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59728-3145-AAE8-01AC-28877D9D479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9F961B8-E8AE-6ECF-896C-7562BD381F7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10753" y="1080000"/>
            <a:ext cx="4488238" cy="5194993"/>
          </a:xfrm>
          <a:prstGeom prst="rect">
            <a:avLst/>
          </a:prstGeom>
        </p:spPr>
      </p:pic>
      <p:sp>
        <p:nvSpPr>
          <p:cNvPr id="3" name="Slide Number Placeholder 2">
            <a:extLst>
              <a:ext uri="{FF2B5EF4-FFF2-40B4-BE49-F238E27FC236}">
                <a16:creationId xmlns:a16="http://schemas.microsoft.com/office/drawing/2014/main" id="{B47B5D6C-D96F-3777-C5E5-5FEAAC239C88}"/>
              </a:ext>
            </a:extLst>
          </p:cNvPr>
          <p:cNvSpPr>
            <a:spLocks noGrp="1"/>
          </p:cNvSpPr>
          <p:nvPr>
            <p:ph type="sldNum" sz="quarter" idx="12"/>
          </p:nvPr>
        </p:nvSpPr>
        <p:spPr/>
        <p:txBody>
          <a:bodyPr/>
          <a:lstStyle/>
          <a:p>
            <a:fld id="{95F609C7-1106-4C42-AFF4-E1AD2FB5B13D}" type="slidenum">
              <a:rPr lang="en-GB" smtClean="0"/>
              <a:t>6</a:t>
            </a:fld>
            <a:endParaRPr lang="en-GB" dirty="0"/>
          </a:p>
        </p:txBody>
      </p:sp>
      <p:sp>
        <p:nvSpPr>
          <p:cNvPr id="4" name="Title 3">
            <a:extLst>
              <a:ext uri="{FF2B5EF4-FFF2-40B4-BE49-F238E27FC236}">
                <a16:creationId xmlns:a16="http://schemas.microsoft.com/office/drawing/2014/main" id="{30045918-11F2-1118-28A4-80FD17FC12E7}"/>
              </a:ext>
            </a:extLst>
          </p:cNvPr>
          <p:cNvSpPr>
            <a:spLocks noGrp="1"/>
          </p:cNvSpPr>
          <p:nvPr>
            <p:ph type="title"/>
          </p:nvPr>
        </p:nvSpPr>
        <p:spPr/>
        <p:txBody>
          <a:bodyPr>
            <a:noAutofit/>
          </a:bodyPr>
          <a:lstStyle/>
          <a:p>
            <a:r>
              <a:rPr lang="en-GB" sz="2600" dirty="0">
                <a:solidFill>
                  <a:schemeClr val="bg1"/>
                </a:solidFill>
                <a:latin typeface="Arial" panose="020B0604020202020204" pitchFamily="34" charset="0"/>
                <a:cs typeface="Arial" panose="020B0604020202020204" pitchFamily="34" charset="0"/>
              </a:rPr>
              <a:t>About Mary’s Meals UK</a:t>
            </a:r>
            <a:endParaRPr lang="en-GB" sz="2600" dirty="0"/>
          </a:p>
        </p:txBody>
      </p:sp>
      <p:sp>
        <p:nvSpPr>
          <p:cNvPr id="6" name="Rectangle 5">
            <a:extLst>
              <a:ext uri="{FF2B5EF4-FFF2-40B4-BE49-F238E27FC236}">
                <a16:creationId xmlns:a16="http://schemas.microsoft.com/office/drawing/2014/main" id="{3EFABD61-25D5-ADC2-18B5-B4C33FC041D7}"/>
              </a:ext>
            </a:extLst>
          </p:cNvPr>
          <p:cNvSpPr/>
          <p:nvPr/>
        </p:nvSpPr>
        <p:spPr>
          <a:xfrm>
            <a:off x="720000" y="1080000"/>
            <a:ext cx="9180000" cy="5607048"/>
          </a:xfrm>
          <a:prstGeom prst="rect">
            <a:avLst/>
          </a:prstGeom>
        </p:spPr>
        <p:txBody>
          <a:bodyPr wrap="square" lIns="0" tIns="0" rIns="0" bIns="0" numCol="2" spcCol="180000" anchor="t">
            <a:noAutofit/>
          </a:bodyPr>
          <a:lstStyle/>
          <a:p>
            <a:pPr>
              <a:spcAft>
                <a:spcPts val="0"/>
              </a:spcAft>
            </a:pPr>
            <a:r>
              <a:rPr lang="en-GB" sz="1400" dirty="0">
                <a:latin typeface="Arial" panose="020B0604020202020204" pitchFamily="34" charset="0"/>
                <a:ea typeface="Calibri" panose="020F0502020204030204" pitchFamily="34" charset="0"/>
                <a:cs typeface="Times New Roman" panose="02020603050405020304" pitchFamily="18" charset="0"/>
              </a:rPr>
              <a:t>Mary’s Meals UK a charity registered in Scotland, is the oldest entity in the Mary’s Meals family – the original organisation established as Scottish International Relief in the early 1990s, when our Founder and CEO, Magnus MacFarlane-Barrow, first became involved in international aid during the conflict in the former Yugoslavia.</a:t>
            </a:r>
          </a:p>
          <a:p>
            <a:pPr>
              <a:spcAft>
                <a:spcPts val="0"/>
              </a:spcAft>
            </a:pPr>
            <a:r>
              <a:rPr lang="en-GB" sz="140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400" dirty="0">
                <a:latin typeface="Arial" panose="020B0604020202020204" pitchFamily="34" charset="0"/>
                <a:ea typeface="Calibri" panose="020F0502020204030204" pitchFamily="34" charset="0"/>
                <a:cs typeface="Times New Roman" panose="02020603050405020304" pitchFamily="18" charset="0"/>
              </a:rPr>
              <a:t>Back then, Magnus was a salmon farmer who, along with his family, decided to </a:t>
            </a:r>
            <a:r>
              <a:rPr lang="en-GB" sz="1400" dirty="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4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400" dirty="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continuously donated food, blankets and other items of aid, which were then stored in the family shed, before being driven out by Magnus to Bosnia-Herzegovina.</a:t>
            </a:r>
            <a:endParaRPr lang="en-GB" sz="14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endParaRPr lang="en-GB" sz="1400" dirty="0">
              <a:latin typeface="Arial" panose="020B0604020202020204" pitchFamily="34" charset="0"/>
              <a:ea typeface="Calibri" panose="020F0502020204030204" pitchFamily="34" charset="0"/>
              <a:cs typeface="Times New Roman" panose="02020603050405020304" pitchFamily="18" charset="0"/>
            </a:endParaRPr>
          </a:p>
          <a:p>
            <a:r>
              <a:rPr lang="en-GB" sz="1400" dirty="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400" dirty="0">
              <a:latin typeface="Arial" panose="020B0604020202020204" pitchFamily="34" charset="0"/>
              <a:cs typeface="Arial" panose="020B0604020202020204" pitchFamily="34" charset="0"/>
            </a:endParaRPr>
          </a:p>
          <a:p>
            <a:pPr>
              <a:spcAft>
                <a:spcPts val="0"/>
              </a:spcAft>
            </a:pPr>
            <a:endParaRPr lang="en-GB" sz="1200" dirty="0">
              <a:latin typeface="Arial" panose="020B0604020202020204" pitchFamily="34" charset="0"/>
              <a:cs typeface="Arial" panose="020B0604020202020204" pitchFamily="34" charset="0"/>
            </a:endParaRPr>
          </a:p>
          <a:p>
            <a:pPr>
              <a:spcAft>
                <a:spcPts val="0"/>
              </a:spcAft>
            </a:pPr>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3633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DF93E-1EDD-C0FA-A219-22274C4F7E7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6E4B93-A2BF-7712-9D17-BCD0C0A37F2D}"/>
              </a:ext>
            </a:extLst>
          </p:cNvPr>
          <p:cNvSpPr>
            <a:spLocks noGrp="1"/>
          </p:cNvSpPr>
          <p:nvPr>
            <p:ph type="sldNum" sz="quarter" idx="12"/>
          </p:nvPr>
        </p:nvSpPr>
        <p:spPr/>
        <p:txBody>
          <a:bodyPr/>
          <a:lstStyle/>
          <a:p>
            <a:fld id="{95F609C7-1106-4C42-AFF4-E1AD2FB5B13D}" type="slidenum">
              <a:rPr lang="en-GB" smtClean="0"/>
              <a:t>7</a:t>
            </a:fld>
            <a:endParaRPr lang="en-GB" dirty="0"/>
          </a:p>
        </p:txBody>
      </p:sp>
      <p:sp>
        <p:nvSpPr>
          <p:cNvPr id="4" name="Title 3">
            <a:extLst>
              <a:ext uri="{FF2B5EF4-FFF2-40B4-BE49-F238E27FC236}">
                <a16:creationId xmlns:a16="http://schemas.microsoft.com/office/drawing/2014/main" id="{667E4CA1-9E2D-8DAA-DBAD-5F278CEB0D49}"/>
              </a:ext>
            </a:extLst>
          </p:cNvPr>
          <p:cNvSpPr>
            <a:spLocks noGrp="1"/>
          </p:cNvSpPr>
          <p:nvPr>
            <p:ph type="title"/>
          </p:nvPr>
        </p:nvSpPr>
        <p:spPr/>
        <p:txBody>
          <a:bodyPr>
            <a:noAutofit/>
          </a:bodyPr>
          <a:lstStyle/>
          <a:p>
            <a:r>
              <a:rPr lang="en-GB" sz="2600" dirty="0">
                <a:solidFill>
                  <a:schemeClr val="bg1"/>
                </a:solidFill>
                <a:latin typeface="Arial" panose="020B0604020202020204" pitchFamily="34" charset="0"/>
                <a:cs typeface="Arial" panose="020B0604020202020204" pitchFamily="34" charset="0"/>
              </a:rPr>
              <a:t>Mary’s Meals UK today</a:t>
            </a:r>
            <a:endParaRPr lang="en-GB" sz="2600" dirty="0"/>
          </a:p>
        </p:txBody>
      </p:sp>
      <p:sp>
        <p:nvSpPr>
          <p:cNvPr id="6" name="Rectangle 5">
            <a:extLst>
              <a:ext uri="{FF2B5EF4-FFF2-40B4-BE49-F238E27FC236}">
                <a16:creationId xmlns:a16="http://schemas.microsoft.com/office/drawing/2014/main" id="{F303912B-A587-FFFC-19DC-876DA138309E}"/>
              </a:ext>
            </a:extLst>
          </p:cNvPr>
          <p:cNvSpPr/>
          <p:nvPr/>
        </p:nvSpPr>
        <p:spPr>
          <a:xfrm>
            <a:off x="665150" y="956226"/>
            <a:ext cx="9180000" cy="6050473"/>
          </a:xfrm>
          <a:prstGeom prst="rect">
            <a:avLst/>
          </a:prstGeom>
        </p:spPr>
        <p:txBody>
          <a:bodyPr wrap="square" lIns="0" tIns="0" rIns="0" bIns="0" numCol="2" spcCol="180000" anchor="t">
            <a:noAutofit/>
          </a:bodyPr>
          <a:lstStyle/>
          <a:p>
            <a:r>
              <a:rPr lang="en-GB" sz="1400" dirty="0">
                <a:latin typeface="Arial" panose="020B0604020202020204" pitchFamily="34" charset="0"/>
                <a:ea typeface="Calibri" panose="020F0502020204030204" pitchFamily="34" charset="0"/>
                <a:cs typeface="Arial" panose="020B0604020202020204" pitchFamily="34" charset="0"/>
              </a:rPr>
              <a:t>Today, Mary’s Meals UK raises awareness and funds under the direction of our Executive Director, and through the passion, commitment and dedication of our volunteers and staff, led by the Director of Communications, Director of Supporter Engagement, Director of Finance and Operations and Head of People. </a:t>
            </a:r>
          </a:p>
          <a:p>
            <a:endParaRPr lang="en-GB" sz="1400" dirty="0">
              <a:latin typeface="Arial" panose="020B0604020202020204" pitchFamily="34" charset="0"/>
              <a:ea typeface="Calibri" panose="020F0502020204030204" pitchFamily="34" charset="0"/>
              <a:cs typeface="Arial" panose="020B0604020202020204" pitchFamily="34" charset="0"/>
            </a:endParaRPr>
          </a:p>
          <a:p>
            <a:r>
              <a:rPr lang="en-GB" sz="1400" dirty="0">
                <a:latin typeface="Arial" panose="020B0604020202020204" pitchFamily="34" charset="0"/>
                <a:ea typeface="Calibri" panose="020F0502020204030204" pitchFamily="34" charset="0"/>
                <a:cs typeface="Arial" panose="020B0604020202020204" pitchFamily="34" charset="0"/>
              </a:rPr>
              <a:t>Mary’s Meals is dedicated to fostering a culture which puts our deeply held values at the heart of everything we do.  </a:t>
            </a:r>
            <a:br>
              <a:rPr lang="en-GB" sz="1400" dirty="0">
                <a:latin typeface="Arial" panose="020B0604020202020204" pitchFamily="34" charset="0"/>
                <a:ea typeface="Calibri" panose="020F0502020204030204" pitchFamily="34" charset="0"/>
                <a:cs typeface="Arial" panose="020B0604020202020204" pitchFamily="34" charset="0"/>
              </a:rPr>
            </a:br>
            <a:br>
              <a:rPr lang="en-GB" sz="1400" dirty="0">
                <a:latin typeface="Arial" panose="020B0604020202020204" pitchFamily="34" charset="0"/>
                <a:ea typeface="Calibri" panose="020F0502020204030204" pitchFamily="34" charset="0"/>
                <a:cs typeface="Arial" panose="020B0604020202020204" pitchFamily="34" charset="0"/>
              </a:rPr>
            </a:br>
            <a:r>
              <a:rPr lang="en-GB" sz="1400" b="0" i="0" dirty="0">
                <a:solidFill>
                  <a:srgbClr val="000000"/>
                </a:solidFill>
                <a:effectLst/>
                <a:latin typeface="Arial" panose="020B0604020202020204" pitchFamily="34" charset="0"/>
                <a:cs typeface="Arial" panose="020B0604020202020204" pitchFamily="34" charset="0"/>
              </a:rPr>
              <a:t>We work to a remote-first model however we do have offices in Glasgow and London that operated on a hybrid basis for those who wish to use them. </a:t>
            </a:r>
            <a:r>
              <a:rPr lang="en-GB" sz="1400" dirty="0">
                <a:latin typeface="Arial" panose="020B0604020202020204" pitchFamily="34" charset="0"/>
                <a:ea typeface="Calibri" panose="020F0502020204030204" pitchFamily="34" charset="0"/>
                <a:cs typeface="Arial" panose="020B0604020202020204" pitchFamily="34" charset="0"/>
              </a:rPr>
              <a:t>We want employees to feel they are nurtured, listened to, valued and involved; we value the unique contribution of everybody involved in our work so you will be encouraged to bring your true self to work everyday.</a:t>
            </a:r>
          </a:p>
          <a:p>
            <a:endParaRPr lang="en-GB" sz="1400" dirty="0">
              <a:latin typeface="Arial" panose="020B0604020202020204" pitchFamily="34" charset="0"/>
              <a:ea typeface="Calibri" panose="020F0502020204030204" pitchFamily="34" charset="0"/>
              <a:cs typeface="Arial" panose="020B0604020202020204" pitchFamily="34" charset="0"/>
            </a:endParaRPr>
          </a:p>
          <a:p>
            <a:r>
              <a:rPr lang="en-GB" sz="1400" dirty="0">
                <a:solidFill>
                  <a:srgbClr val="000000"/>
                </a:solidFill>
                <a:latin typeface="Arial" panose="020B0604020202020204" pitchFamily="34" charset="0"/>
                <a:ea typeface="Calibri" panose="020F0502020204030204" pitchFamily="34" charset="0"/>
                <a:cs typeface="Arial" panose="020B0604020202020204" pitchFamily="34" charset="0"/>
              </a:rPr>
              <a:t>We offer a fair and transparent approach to our compensation package. Our compensation and benefits package includes, 34 days annual leave (inclusive of UK public holidays), 8% employers pension contribution, life assurance, payroll giving and option to purchase up to an additional five days annual leave.</a:t>
            </a:r>
          </a:p>
          <a:p>
            <a:endParaRPr lang="en-GB"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GB" sz="1400" b="0" i="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GB" sz="1400" dirty="0">
                <a:latin typeface="Arial" panose="020B0604020202020204" pitchFamily="34" charset="0"/>
                <a:ea typeface="Calibri" panose="020F0502020204030204" pitchFamily="34" charset="0"/>
                <a:cs typeface="Arial" panose="020B0604020202020204" pitchFamily="34" charset="0"/>
              </a:rPr>
              <a:t>Our employees’ wellbeing is extremely important to us, therefore</a:t>
            </a:r>
            <a:r>
              <a:rPr lang="en-GB" sz="1400" dirty="0">
                <a:solidFill>
                  <a:srgbClr val="000000"/>
                </a:solidFill>
                <a:latin typeface="Arial" panose="020B0604020202020204" pitchFamily="34" charset="0"/>
                <a:ea typeface="Calibri" panose="020F0502020204030204" pitchFamily="34" charset="0"/>
                <a:cs typeface="Arial" panose="020B0604020202020204" pitchFamily="34" charset="0"/>
              </a:rPr>
              <a:t> w</a:t>
            </a:r>
            <a:r>
              <a:rPr lang="en-GB" sz="1400" b="0" i="0" dirty="0">
                <a:solidFill>
                  <a:srgbClr val="000000"/>
                </a:solidFill>
                <a:effectLst/>
                <a:latin typeface="Arial" panose="020B0604020202020204" pitchFamily="34" charset="0"/>
                <a:cs typeface="Arial" panose="020B0604020202020204" pitchFamily="34" charset="0"/>
              </a:rPr>
              <a:t>e offer various initiatives and benefits to support your overall wellbeing which include an Employee Assistance Programme, mental health first aiders, enhanced sickness pay, optical benefits and </a:t>
            </a:r>
            <a:r>
              <a:rPr lang="en-GB" sz="1400" i="0" dirty="0">
                <a:effectLst/>
                <a:latin typeface="Arial" panose="020B0604020202020204" pitchFamily="34" charset="0"/>
              </a:rPr>
              <a:t>Cognitive behavioural therapy</a:t>
            </a:r>
            <a:r>
              <a:rPr lang="en-GB" sz="1400" i="0" dirty="0">
                <a:effectLst/>
                <a:latin typeface="Arial" panose="020B0604020202020204" pitchFamily="34" charset="0"/>
                <a:cs typeface="Arial" panose="020B0604020202020204" pitchFamily="34" charset="0"/>
              </a:rPr>
              <a:t>.</a:t>
            </a:r>
          </a:p>
          <a:p>
            <a:endParaRPr lang="en-GB" sz="1400" dirty="0">
              <a:latin typeface="Arial" panose="020B0604020202020204" pitchFamily="34" charset="0"/>
              <a:ea typeface="Calibri" panose="020F0502020204030204" pitchFamily="34" charset="0"/>
              <a:cs typeface="Arial" panose="020B0604020202020204" pitchFamily="34" charset="0"/>
            </a:endParaRPr>
          </a:p>
          <a:p>
            <a:r>
              <a:rPr lang="en-GB" sz="1400" b="0" i="0" dirty="0">
                <a:solidFill>
                  <a:srgbClr val="000000"/>
                </a:solidFill>
                <a:effectLst/>
                <a:latin typeface="Arial" panose="020B0604020202020204" pitchFamily="34" charset="0"/>
                <a:cs typeface="Arial" panose="020B0604020202020204" pitchFamily="34" charset="0"/>
              </a:rPr>
              <a:t>We strive to empower our employees, enabling them to carry out their role to the best of their ability by offering continuous learning and development initiatives which includes an annual training budget, inhouse learning management system and our own development programmes.</a:t>
            </a:r>
          </a:p>
          <a:p>
            <a:r>
              <a:rPr lang="en-GB" sz="1400" dirty="0">
                <a:latin typeface="Arial" panose="020B0604020202020204" pitchFamily="34" charset="0"/>
                <a:ea typeface="Calibri" panose="020F0502020204030204" pitchFamily="34" charset="0"/>
                <a:cs typeface="Arial" panose="020B0604020202020204" pitchFamily="34" charset="0"/>
              </a:rPr>
              <a:t>We respect and value the dignity of every individual and their family life. We understand the pressures of balancing home and work life therefore we offer a range of family friendly supportive policies.  </a:t>
            </a:r>
            <a:br>
              <a:rPr lang="en-GB" sz="1400" dirty="0">
                <a:latin typeface="Arial" panose="020B0604020202020204" pitchFamily="34" charset="0"/>
                <a:ea typeface="Calibri" panose="020F0502020204030204" pitchFamily="34" charset="0"/>
                <a:cs typeface="Arial" panose="020B0604020202020204" pitchFamily="34" charset="0"/>
              </a:rPr>
            </a:br>
            <a:endParaRPr lang="en-GB" sz="1400" dirty="0">
              <a:latin typeface="Arial" panose="020B0604020202020204" pitchFamily="34" charset="0"/>
              <a:ea typeface="Calibri" panose="020F0502020204030204" pitchFamily="34" charset="0"/>
              <a:cs typeface="Arial" panose="020B0604020202020204" pitchFamily="34" charset="0"/>
            </a:endParaRPr>
          </a:p>
          <a:p>
            <a:r>
              <a:rPr lang="en-GB" sz="1400" dirty="0">
                <a:latin typeface="Arial" panose="020B0604020202020204" pitchFamily="34" charset="0"/>
                <a:ea typeface="Calibri" panose="020F0502020204030204" pitchFamily="34" charset="0"/>
                <a:cs typeface="Arial" panose="020B0604020202020204" pitchFamily="34" charset="0"/>
              </a:rPr>
              <a:t>You can learn more about our full benefits package by clicking </a:t>
            </a:r>
            <a:r>
              <a:rPr lang="en-GB" sz="1400" b="1" dirty="0">
                <a:solidFill>
                  <a:srgbClr val="F4A81D"/>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here.</a:t>
            </a:r>
            <a:endParaRPr lang="en-GB" sz="1400" b="1" dirty="0">
              <a:solidFill>
                <a:srgbClr val="F4A81D"/>
              </a:solidFill>
              <a:latin typeface="Arial" panose="020B0604020202020204" pitchFamily="34" charset="0"/>
              <a:ea typeface="Calibri" panose="020F0502020204030204" pitchFamily="34" charset="0"/>
              <a:cs typeface="Arial" panose="020B0604020202020204" pitchFamily="34" charset="0"/>
            </a:endParaRPr>
          </a:p>
          <a:p>
            <a:endParaRPr lang="en-GB" sz="1300" b="0" i="0" dirty="0">
              <a:solidFill>
                <a:srgbClr val="000000"/>
              </a:solidFill>
              <a:effectLst/>
              <a:latin typeface="Arial" panose="020B0604020202020204" pitchFamily="34" charset="0"/>
              <a:cs typeface="Arial" panose="020B0604020202020204" pitchFamily="34" charset="0"/>
            </a:endParaRPr>
          </a:p>
          <a:p>
            <a:pPr>
              <a:lnSpc>
                <a:spcPct val="100000"/>
              </a:lnSpc>
            </a:pPr>
            <a:endParaRPr lang="en-GB" sz="1300" dirty="0">
              <a:latin typeface="Arial" panose="020B0604020202020204" pitchFamily="34" charset="0"/>
              <a:cs typeface="Arial" panose="020B0604020202020204" pitchFamily="34" charset="0"/>
            </a:endParaRPr>
          </a:p>
          <a:p>
            <a:pPr>
              <a:spcAft>
                <a:spcPts val="0"/>
              </a:spcAft>
            </a:pPr>
            <a:endParaRPr lang="en-GB" sz="1300" dirty="0">
              <a:latin typeface="Arial" panose="020B0604020202020204" pitchFamily="34" charset="0"/>
              <a:cs typeface="Arial" panose="020B0604020202020204" pitchFamily="34" charset="0"/>
            </a:endParaRPr>
          </a:p>
          <a:p>
            <a:pPr>
              <a:spcAft>
                <a:spcPts val="0"/>
              </a:spcAft>
            </a:pPr>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03CC160-9C9C-EC74-170D-4AFCD6C445CB}"/>
              </a:ext>
            </a:extLst>
          </p:cNvPr>
          <p:cNvPicPr>
            <a:picLocks/>
          </p:cNvPicPr>
          <p:nvPr/>
        </p:nvPicPr>
        <p:blipFill>
          <a:blip r:embed="rId3" cstate="print">
            <a:extLst>
              <a:ext uri="{28A0092B-C50C-407E-A947-70E740481C1C}">
                <a14:useLocalDpi xmlns:a14="http://schemas.microsoft.com/office/drawing/2010/main"/>
              </a:ext>
            </a:extLst>
          </a:blip>
          <a:srcRect/>
          <a:stretch/>
        </p:blipFill>
        <p:spPr>
          <a:xfrm>
            <a:off x="7216140" y="5421854"/>
            <a:ext cx="2519531" cy="1584845"/>
          </a:xfrm>
          <a:prstGeom prst="ellipse">
            <a:avLst/>
          </a:prstGeom>
          <a:ln>
            <a:noFill/>
          </a:ln>
          <a:effectLst>
            <a:softEdge rad="112500"/>
          </a:effectLst>
        </p:spPr>
      </p:pic>
    </p:spTree>
    <p:extLst>
      <p:ext uri="{BB962C8B-B14F-4D97-AF65-F5344CB8AC3E}">
        <p14:creationId xmlns:p14="http://schemas.microsoft.com/office/powerpoint/2010/main" val="391202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2A562-C8B1-F1EC-897C-CE4705F72B8D}"/>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635B8E83-CEDD-E025-3722-E728DA574142}"/>
              </a:ext>
            </a:extLst>
          </p:cNvPr>
          <p:cNvGrpSpPr/>
          <p:nvPr/>
        </p:nvGrpSpPr>
        <p:grpSpPr>
          <a:xfrm>
            <a:off x="7184667" y="3498262"/>
            <a:ext cx="835830" cy="563149"/>
            <a:chOff x="6028153" y="3270328"/>
            <a:chExt cx="2260967" cy="1523348"/>
          </a:xfrm>
          <a:solidFill>
            <a:srgbClr val="009DDC">
              <a:alpha val="30000"/>
            </a:srgbClr>
          </a:solidFill>
        </p:grpSpPr>
        <p:sp>
          <p:nvSpPr>
            <p:cNvPr id="27" name="Freeform: Shape 26">
              <a:extLst>
                <a:ext uri="{FF2B5EF4-FFF2-40B4-BE49-F238E27FC236}">
                  <a16:creationId xmlns:a16="http://schemas.microsoft.com/office/drawing/2014/main" id="{E43709EC-84EF-F68D-BD49-377E46B60E6B}"/>
                </a:ext>
              </a:extLst>
            </p:cNvPr>
            <p:cNvSpPr/>
            <p:nvPr/>
          </p:nvSpPr>
          <p:spPr>
            <a:xfrm>
              <a:off x="6028153"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8" name="Freeform: Shape 27">
              <a:extLst>
                <a:ext uri="{FF2B5EF4-FFF2-40B4-BE49-F238E27FC236}">
                  <a16:creationId xmlns:a16="http://schemas.microsoft.com/office/drawing/2014/main" id="{7DBCC3FC-0B99-E15E-4566-C49932B73D64}"/>
                </a:ext>
              </a:extLst>
            </p:cNvPr>
            <p:cNvSpPr/>
            <p:nvPr/>
          </p:nvSpPr>
          <p:spPr>
            <a:xfrm>
              <a:off x="7225675"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29" name="Group 28">
            <a:extLst>
              <a:ext uri="{FF2B5EF4-FFF2-40B4-BE49-F238E27FC236}">
                <a16:creationId xmlns:a16="http://schemas.microsoft.com/office/drawing/2014/main" id="{73464750-DB52-DA60-645C-BCD9BDB2D2DF}"/>
              </a:ext>
            </a:extLst>
          </p:cNvPr>
          <p:cNvGrpSpPr/>
          <p:nvPr/>
        </p:nvGrpSpPr>
        <p:grpSpPr>
          <a:xfrm rot="10800000">
            <a:off x="9572897" y="4361485"/>
            <a:ext cx="411875" cy="277505"/>
            <a:chOff x="6028153" y="3270328"/>
            <a:chExt cx="2260967" cy="1523348"/>
          </a:xfrm>
          <a:solidFill>
            <a:srgbClr val="009DDC">
              <a:alpha val="30000"/>
            </a:srgbClr>
          </a:solidFill>
        </p:grpSpPr>
        <p:sp>
          <p:nvSpPr>
            <p:cNvPr id="30" name="Freeform: Shape 29">
              <a:extLst>
                <a:ext uri="{FF2B5EF4-FFF2-40B4-BE49-F238E27FC236}">
                  <a16:creationId xmlns:a16="http://schemas.microsoft.com/office/drawing/2014/main" id="{D3BB3189-FCF6-4EDD-EA50-3568014E94B5}"/>
                </a:ext>
              </a:extLst>
            </p:cNvPr>
            <p:cNvSpPr/>
            <p:nvPr/>
          </p:nvSpPr>
          <p:spPr>
            <a:xfrm>
              <a:off x="6028153"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Freeform: Shape 30">
              <a:extLst>
                <a:ext uri="{FF2B5EF4-FFF2-40B4-BE49-F238E27FC236}">
                  <a16:creationId xmlns:a16="http://schemas.microsoft.com/office/drawing/2014/main" id="{3B19F0C4-497E-34A9-40EC-FD80229F90FA}"/>
                </a:ext>
              </a:extLst>
            </p:cNvPr>
            <p:cNvSpPr/>
            <p:nvPr/>
          </p:nvSpPr>
          <p:spPr>
            <a:xfrm>
              <a:off x="7225675"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8" name="TextBox 7">
            <a:extLst>
              <a:ext uri="{FF2B5EF4-FFF2-40B4-BE49-F238E27FC236}">
                <a16:creationId xmlns:a16="http://schemas.microsoft.com/office/drawing/2014/main" id="{3D75EDC6-1F96-BDEA-75D4-4225FC7EBAF7}"/>
              </a:ext>
            </a:extLst>
          </p:cNvPr>
          <p:cNvSpPr txBox="1"/>
          <p:nvPr/>
        </p:nvSpPr>
        <p:spPr>
          <a:xfrm>
            <a:off x="698553" y="1151839"/>
            <a:ext cx="4145982" cy="1477328"/>
          </a:xfrm>
          <a:prstGeom prst="rect">
            <a:avLst/>
          </a:prstGeom>
          <a:noFill/>
        </p:spPr>
        <p:txBody>
          <a:bodyPr wrap="square" lIns="0" tIns="0" rIns="0" bIns="0" anchor="ctr" anchorCtr="0">
            <a:noAutofit/>
          </a:bodyPr>
          <a:lstStyle/>
          <a:p>
            <a:pPr algn="ctr" fontAlgn="t"/>
            <a:r>
              <a:rPr lang="en-GB" b="1" i="0" u="none" strike="noStrike" dirty="0">
                <a:solidFill>
                  <a:srgbClr val="009DDC"/>
                </a:solidFill>
                <a:effectLst/>
                <a:latin typeface="Arial" panose="020B0604020202020204" pitchFamily="34" charset="0"/>
              </a:rPr>
              <a:t>I appreciate all the efforts made regarding looking after our wellbeing with the many initiatives that have been offered to us.</a:t>
            </a:r>
          </a:p>
        </p:txBody>
      </p:sp>
      <p:sp>
        <p:nvSpPr>
          <p:cNvPr id="3" name="Slide Number Placeholder 2">
            <a:extLst>
              <a:ext uri="{FF2B5EF4-FFF2-40B4-BE49-F238E27FC236}">
                <a16:creationId xmlns:a16="http://schemas.microsoft.com/office/drawing/2014/main" id="{14634E2C-D36B-B788-16C5-A4A1D7CD620B}"/>
              </a:ext>
            </a:extLst>
          </p:cNvPr>
          <p:cNvSpPr>
            <a:spLocks noGrp="1"/>
          </p:cNvSpPr>
          <p:nvPr>
            <p:ph type="sldNum" sz="quarter" idx="12"/>
          </p:nvPr>
        </p:nvSpPr>
        <p:spPr/>
        <p:txBody>
          <a:bodyPr/>
          <a:lstStyle/>
          <a:p>
            <a:fld id="{95F609C7-1106-4C42-AFF4-E1AD2FB5B13D}" type="slidenum">
              <a:rPr lang="en-GB" smtClean="0"/>
              <a:t>8</a:t>
            </a:fld>
            <a:endParaRPr lang="en-GB" dirty="0"/>
          </a:p>
        </p:txBody>
      </p:sp>
      <p:sp>
        <p:nvSpPr>
          <p:cNvPr id="4" name="Title 3">
            <a:extLst>
              <a:ext uri="{FF2B5EF4-FFF2-40B4-BE49-F238E27FC236}">
                <a16:creationId xmlns:a16="http://schemas.microsoft.com/office/drawing/2014/main" id="{4BD515A4-5A97-21B5-F200-1EF5232D42D4}"/>
              </a:ext>
            </a:extLst>
          </p:cNvPr>
          <p:cNvSpPr>
            <a:spLocks noGrp="1"/>
          </p:cNvSpPr>
          <p:nvPr>
            <p:ph type="title"/>
          </p:nvPr>
        </p:nvSpPr>
        <p:spPr/>
        <p:txBody>
          <a:bodyPr>
            <a:noAutofit/>
          </a:bodyPr>
          <a:lstStyle/>
          <a:p>
            <a:r>
              <a:rPr lang="en-GB" sz="2600" dirty="0">
                <a:solidFill>
                  <a:schemeClr val="bg1"/>
                </a:solidFill>
                <a:latin typeface="Arial" panose="020B0604020202020204" pitchFamily="34" charset="0"/>
                <a:cs typeface="Arial" panose="020B0604020202020204" pitchFamily="34" charset="0"/>
              </a:rPr>
              <a:t>What our employees have to say</a:t>
            </a:r>
            <a:endParaRPr lang="en-GB" sz="2600" dirty="0"/>
          </a:p>
        </p:txBody>
      </p:sp>
      <p:sp>
        <p:nvSpPr>
          <p:cNvPr id="7" name="TextBox 6">
            <a:extLst>
              <a:ext uri="{FF2B5EF4-FFF2-40B4-BE49-F238E27FC236}">
                <a16:creationId xmlns:a16="http://schemas.microsoft.com/office/drawing/2014/main" id="{F8E4E709-3643-2925-94DF-B16668351FDE}"/>
              </a:ext>
            </a:extLst>
          </p:cNvPr>
          <p:cNvSpPr txBox="1"/>
          <p:nvPr/>
        </p:nvSpPr>
        <p:spPr>
          <a:xfrm>
            <a:off x="7072351" y="3471566"/>
            <a:ext cx="2869338" cy="1477328"/>
          </a:xfrm>
          <a:prstGeom prst="rect">
            <a:avLst/>
          </a:prstGeom>
          <a:noFill/>
        </p:spPr>
        <p:txBody>
          <a:bodyPr wrap="square" lIns="0" tIns="0" rIns="0" bIns="0" anchor="ctr" anchorCtr="0">
            <a:noAutofit/>
          </a:bodyPr>
          <a:lstStyle/>
          <a:p>
            <a:pPr algn="ctr" fontAlgn="t"/>
            <a:r>
              <a:rPr lang="en-GB" b="1" i="0" u="none" strike="noStrike" dirty="0">
                <a:solidFill>
                  <a:srgbClr val="009DDC"/>
                </a:solidFill>
                <a:effectLst/>
                <a:latin typeface="Arial" panose="020B0604020202020204" pitchFamily="34" charset="0"/>
              </a:rPr>
              <a:t>It's exciting to be part</a:t>
            </a:r>
            <a:br>
              <a:rPr lang="en-GB" b="1" i="0" u="none" strike="noStrike" dirty="0">
                <a:solidFill>
                  <a:srgbClr val="009DDC"/>
                </a:solidFill>
                <a:effectLst/>
                <a:latin typeface="Arial" panose="020B0604020202020204" pitchFamily="34" charset="0"/>
              </a:rPr>
            </a:br>
            <a:r>
              <a:rPr lang="en-GB" b="1" i="0" u="none" strike="noStrike" dirty="0">
                <a:solidFill>
                  <a:srgbClr val="009DDC"/>
                </a:solidFill>
                <a:effectLst/>
                <a:latin typeface="Arial" panose="020B0604020202020204" pitchFamily="34" charset="0"/>
              </a:rPr>
              <a:t>of an organisation that is growing so rapidly.</a:t>
            </a:r>
          </a:p>
        </p:txBody>
      </p:sp>
      <p:sp>
        <p:nvSpPr>
          <p:cNvPr id="9" name="TextBox 8">
            <a:extLst>
              <a:ext uri="{FF2B5EF4-FFF2-40B4-BE49-F238E27FC236}">
                <a16:creationId xmlns:a16="http://schemas.microsoft.com/office/drawing/2014/main" id="{AA8615BB-6408-87BF-FD57-30B26AB150D1}"/>
              </a:ext>
            </a:extLst>
          </p:cNvPr>
          <p:cNvSpPr txBox="1"/>
          <p:nvPr/>
        </p:nvSpPr>
        <p:spPr>
          <a:xfrm>
            <a:off x="6260777" y="5230746"/>
            <a:ext cx="3968036" cy="1775954"/>
          </a:xfrm>
          <a:prstGeom prst="rect">
            <a:avLst/>
          </a:prstGeom>
          <a:noFill/>
        </p:spPr>
        <p:txBody>
          <a:bodyPr wrap="square" lIns="0" tIns="0" rIns="0" bIns="0" anchor="ctr" anchorCtr="0">
            <a:noAutofit/>
          </a:bodyPr>
          <a:lstStyle/>
          <a:p>
            <a:pPr algn="ctr" fontAlgn="t"/>
            <a:r>
              <a:rPr lang="en-GB" b="1" i="0" u="none" strike="noStrike" dirty="0">
                <a:solidFill>
                  <a:srgbClr val="F4A81D"/>
                </a:solidFill>
                <a:effectLst/>
                <a:latin typeface="Arial" panose="020B0604020202020204" pitchFamily="34" charset="0"/>
              </a:rPr>
              <a:t>I love the flexibility offered and</a:t>
            </a:r>
            <a:br>
              <a:rPr lang="en-GB" b="1" i="0" u="none" strike="noStrike" dirty="0">
                <a:solidFill>
                  <a:srgbClr val="F4A81D"/>
                </a:solidFill>
                <a:effectLst/>
                <a:latin typeface="Arial" panose="020B0604020202020204" pitchFamily="34" charset="0"/>
              </a:rPr>
            </a:br>
            <a:r>
              <a:rPr lang="en-GB" b="1" i="0" u="none" strike="noStrike" dirty="0">
                <a:solidFill>
                  <a:srgbClr val="F4A81D"/>
                </a:solidFill>
                <a:effectLst/>
                <a:latin typeface="Arial" panose="020B0604020202020204" pitchFamily="34" charset="0"/>
              </a:rPr>
              <a:t>how I can be at home for school runs and for anything urgent - I love the respect shown to family life.</a:t>
            </a:r>
          </a:p>
        </p:txBody>
      </p:sp>
      <p:sp>
        <p:nvSpPr>
          <p:cNvPr id="10" name="TextBox 9">
            <a:extLst>
              <a:ext uri="{FF2B5EF4-FFF2-40B4-BE49-F238E27FC236}">
                <a16:creationId xmlns:a16="http://schemas.microsoft.com/office/drawing/2014/main" id="{599DD7F5-49E6-A121-AE74-D3FD9BEC527E}"/>
              </a:ext>
            </a:extLst>
          </p:cNvPr>
          <p:cNvSpPr txBox="1"/>
          <p:nvPr/>
        </p:nvSpPr>
        <p:spPr>
          <a:xfrm>
            <a:off x="670105" y="2840772"/>
            <a:ext cx="5678547" cy="2161105"/>
          </a:xfrm>
          <a:prstGeom prst="rect">
            <a:avLst/>
          </a:prstGeom>
          <a:noFill/>
        </p:spPr>
        <p:txBody>
          <a:bodyPr wrap="square" lIns="0" tIns="0" rIns="0" bIns="0" anchor="ctr" anchorCtr="0">
            <a:noAutofit/>
          </a:bodyPr>
          <a:lstStyle/>
          <a:p>
            <a:pPr algn="ctr" fontAlgn="t"/>
            <a:r>
              <a:rPr lang="en-GB" b="1" i="0" u="none" strike="noStrike" dirty="0">
                <a:solidFill>
                  <a:srgbClr val="F4A81D"/>
                </a:solidFill>
                <a:effectLst/>
                <a:latin typeface="Arial" panose="020B0604020202020204" pitchFamily="34" charset="0"/>
              </a:rPr>
              <a:t>The staff, volunteers and supporters are so passionate, dedicated and inspiring. It is also really fulfilling to work as part of an organisation that is making real change where it is most needed. It is a privilege to be part of the mission, and I think that feeling is something that unites us.</a:t>
            </a:r>
          </a:p>
        </p:txBody>
      </p:sp>
      <p:sp>
        <p:nvSpPr>
          <p:cNvPr id="11" name="TextBox 10">
            <a:extLst>
              <a:ext uri="{FF2B5EF4-FFF2-40B4-BE49-F238E27FC236}">
                <a16:creationId xmlns:a16="http://schemas.microsoft.com/office/drawing/2014/main" id="{1E214200-66A4-CF56-E68A-17AF5FC8E65C}"/>
              </a:ext>
            </a:extLst>
          </p:cNvPr>
          <p:cNvSpPr txBox="1"/>
          <p:nvPr/>
        </p:nvSpPr>
        <p:spPr>
          <a:xfrm>
            <a:off x="1165199" y="5282298"/>
            <a:ext cx="3679335" cy="1735341"/>
          </a:xfrm>
          <a:prstGeom prst="rect">
            <a:avLst/>
          </a:prstGeom>
          <a:noFill/>
        </p:spPr>
        <p:txBody>
          <a:bodyPr wrap="square" lIns="0" tIns="0" rIns="0" bIns="0" anchor="ctr" anchorCtr="0">
            <a:noAutofit/>
          </a:bodyPr>
          <a:lstStyle/>
          <a:p>
            <a:pPr algn="ctr" fontAlgn="t"/>
            <a:r>
              <a:rPr lang="en-GB" b="1" dirty="0">
                <a:solidFill>
                  <a:srgbClr val="009DDC"/>
                </a:solidFill>
                <a:latin typeface="Arial" panose="020B0604020202020204" pitchFamily="34" charset="0"/>
              </a:rPr>
              <a:t>Knowing that what we</a:t>
            </a:r>
            <a:br>
              <a:rPr lang="en-GB" b="1" dirty="0">
                <a:solidFill>
                  <a:srgbClr val="009DDC"/>
                </a:solidFill>
                <a:latin typeface="Arial" panose="020B0604020202020204" pitchFamily="34" charset="0"/>
              </a:rPr>
            </a:br>
            <a:r>
              <a:rPr lang="en-GB" b="1" dirty="0">
                <a:solidFill>
                  <a:srgbClr val="009DDC"/>
                </a:solidFill>
                <a:latin typeface="Arial" panose="020B0604020202020204" pitchFamily="34" charset="0"/>
              </a:rPr>
              <a:t>do really does make a difference to the lives of the young people who depend on Mary's Meals.</a:t>
            </a:r>
            <a:endParaRPr lang="en-GB" b="1" i="0" u="none" strike="noStrike" dirty="0">
              <a:solidFill>
                <a:srgbClr val="009DDC"/>
              </a:solidFill>
              <a:effectLst/>
              <a:latin typeface="Arial" panose="020B0604020202020204" pitchFamily="34" charset="0"/>
            </a:endParaRPr>
          </a:p>
        </p:txBody>
      </p:sp>
      <p:sp>
        <p:nvSpPr>
          <p:cNvPr id="12" name="TextBox 11">
            <a:extLst>
              <a:ext uri="{FF2B5EF4-FFF2-40B4-BE49-F238E27FC236}">
                <a16:creationId xmlns:a16="http://schemas.microsoft.com/office/drawing/2014/main" id="{4E9F05C4-231D-B431-1CD5-D6F66A2E60C1}"/>
              </a:ext>
            </a:extLst>
          </p:cNvPr>
          <p:cNvSpPr txBox="1"/>
          <p:nvPr/>
        </p:nvSpPr>
        <p:spPr>
          <a:xfrm>
            <a:off x="6454671" y="940234"/>
            <a:ext cx="3048000" cy="2308324"/>
          </a:xfrm>
          <a:prstGeom prst="rect">
            <a:avLst/>
          </a:prstGeom>
          <a:noFill/>
        </p:spPr>
        <p:txBody>
          <a:bodyPr wrap="square" lIns="0" tIns="0" rIns="0" bIns="0" anchor="ctr" anchorCtr="0">
            <a:noAutofit/>
          </a:bodyPr>
          <a:lstStyle/>
          <a:p>
            <a:pPr algn="ctr" fontAlgn="t"/>
            <a:r>
              <a:rPr lang="en-GB" b="1" i="0" u="none" strike="noStrike" dirty="0">
                <a:solidFill>
                  <a:srgbClr val="F4A81D"/>
                </a:solidFill>
                <a:effectLst/>
                <a:latin typeface="Arial" panose="020B0604020202020204" pitchFamily="34" charset="0"/>
              </a:rPr>
              <a:t>I've had fantastic opportunities for career development that have kept me learning</a:t>
            </a:r>
            <a:r>
              <a:rPr lang="en-GB" b="1" dirty="0">
                <a:solidFill>
                  <a:srgbClr val="F4A81D"/>
                </a:solidFill>
                <a:latin typeface="Arial" panose="020B0604020202020204" pitchFamily="34" charset="0"/>
              </a:rPr>
              <a:t> </a:t>
            </a:r>
            <a:r>
              <a:rPr lang="en-GB" b="1" i="0" u="none" strike="noStrike" dirty="0">
                <a:solidFill>
                  <a:srgbClr val="F4A81D"/>
                </a:solidFill>
                <a:effectLst/>
                <a:latin typeface="Arial" panose="020B0604020202020204" pitchFamily="34" charset="0"/>
              </a:rPr>
              <a:t>and striving to do better work.</a:t>
            </a:r>
          </a:p>
        </p:txBody>
      </p:sp>
      <p:grpSp>
        <p:nvGrpSpPr>
          <p:cNvPr id="22" name="Group 21">
            <a:extLst>
              <a:ext uri="{FF2B5EF4-FFF2-40B4-BE49-F238E27FC236}">
                <a16:creationId xmlns:a16="http://schemas.microsoft.com/office/drawing/2014/main" id="{689496D7-A9C7-6281-2756-82C45E7A70C3}"/>
              </a:ext>
            </a:extLst>
          </p:cNvPr>
          <p:cNvGrpSpPr/>
          <p:nvPr/>
        </p:nvGrpSpPr>
        <p:grpSpPr>
          <a:xfrm>
            <a:off x="808673" y="1056166"/>
            <a:ext cx="835830" cy="563149"/>
            <a:chOff x="6028153" y="3270328"/>
            <a:chExt cx="2260967" cy="1523348"/>
          </a:xfrm>
          <a:solidFill>
            <a:srgbClr val="009DDC">
              <a:alpha val="30000"/>
            </a:srgbClr>
          </a:solidFill>
        </p:grpSpPr>
        <p:sp>
          <p:nvSpPr>
            <p:cNvPr id="19" name="Freeform: Shape 18">
              <a:extLst>
                <a:ext uri="{FF2B5EF4-FFF2-40B4-BE49-F238E27FC236}">
                  <a16:creationId xmlns:a16="http://schemas.microsoft.com/office/drawing/2014/main" id="{C476F7A2-DD18-80D0-B188-A2CFA67D0BC0}"/>
                </a:ext>
              </a:extLst>
            </p:cNvPr>
            <p:cNvSpPr/>
            <p:nvPr/>
          </p:nvSpPr>
          <p:spPr>
            <a:xfrm>
              <a:off x="6028153"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Freeform: Shape 20">
              <a:extLst>
                <a:ext uri="{FF2B5EF4-FFF2-40B4-BE49-F238E27FC236}">
                  <a16:creationId xmlns:a16="http://schemas.microsoft.com/office/drawing/2014/main" id="{B41A5848-5626-59CA-D4B9-B5A6390B75C8}"/>
                </a:ext>
              </a:extLst>
            </p:cNvPr>
            <p:cNvSpPr/>
            <p:nvPr/>
          </p:nvSpPr>
          <p:spPr>
            <a:xfrm>
              <a:off x="7225675"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23" name="Group 22">
            <a:extLst>
              <a:ext uri="{FF2B5EF4-FFF2-40B4-BE49-F238E27FC236}">
                <a16:creationId xmlns:a16="http://schemas.microsoft.com/office/drawing/2014/main" id="{6BEDE2B7-A2A5-8E3C-3F03-A02E5F7B3E84}"/>
              </a:ext>
            </a:extLst>
          </p:cNvPr>
          <p:cNvGrpSpPr/>
          <p:nvPr/>
        </p:nvGrpSpPr>
        <p:grpSpPr>
          <a:xfrm rot="10800000">
            <a:off x="3832690" y="2177156"/>
            <a:ext cx="411875" cy="277505"/>
            <a:chOff x="6028153" y="3270328"/>
            <a:chExt cx="2260967" cy="1523348"/>
          </a:xfrm>
          <a:solidFill>
            <a:srgbClr val="009DDC">
              <a:alpha val="30000"/>
            </a:srgbClr>
          </a:solidFill>
        </p:grpSpPr>
        <p:sp>
          <p:nvSpPr>
            <p:cNvPr id="24" name="Freeform: Shape 23">
              <a:extLst>
                <a:ext uri="{FF2B5EF4-FFF2-40B4-BE49-F238E27FC236}">
                  <a16:creationId xmlns:a16="http://schemas.microsoft.com/office/drawing/2014/main" id="{8B931EA9-3D06-983F-4B1D-8D880C159CEF}"/>
                </a:ext>
              </a:extLst>
            </p:cNvPr>
            <p:cNvSpPr/>
            <p:nvPr/>
          </p:nvSpPr>
          <p:spPr>
            <a:xfrm>
              <a:off x="6028153"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5" name="Freeform: Shape 24">
              <a:extLst>
                <a:ext uri="{FF2B5EF4-FFF2-40B4-BE49-F238E27FC236}">
                  <a16:creationId xmlns:a16="http://schemas.microsoft.com/office/drawing/2014/main" id="{14E5D311-9AED-236A-86A3-D7B004977F5E}"/>
                </a:ext>
              </a:extLst>
            </p:cNvPr>
            <p:cNvSpPr/>
            <p:nvPr/>
          </p:nvSpPr>
          <p:spPr>
            <a:xfrm>
              <a:off x="7225675"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32" name="Group 31">
            <a:extLst>
              <a:ext uri="{FF2B5EF4-FFF2-40B4-BE49-F238E27FC236}">
                <a16:creationId xmlns:a16="http://schemas.microsoft.com/office/drawing/2014/main" id="{01746358-33ED-E25E-ABE4-CD0BCF5F1241}"/>
              </a:ext>
            </a:extLst>
          </p:cNvPr>
          <p:cNvGrpSpPr/>
          <p:nvPr/>
        </p:nvGrpSpPr>
        <p:grpSpPr>
          <a:xfrm>
            <a:off x="1644503" y="5317687"/>
            <a:ext cx="835830" cy="563149"/>
            <a:chOff x="6028153" y="3270328"/>
            <a:chExt cx="2260967" cy="1523348"/>
          </a:xfrm>
          <a:solidFill>
            <a:srgbClr val="009DDC">
              <a:alpha val="30000"/>
            </a:srgbClr>
          </a:solidFill>
        </p:grpSpPr>
        <p:sp>
          <p:nvSpPr>
            <p:cNvPr id="33" name="Freeform: Shape 32">
              <a:extLst>
                <a:ext uri="{FF2B5EF4-FFF2-40B4-BE49-F238E27FC236}">
                  <a16:creationId xmlns:a16="http://schemas.microsoft.com/office/drawing/2014/main" id="{F7B138BB-6166-117F-2480-F6279E898AED}"/>
                </a:ext>
              </a:extLst>
            </p:cNvPr>
            <p:cNvSpPr/>
            <p:nvPr/>
          </p:nvSpPr>
          <p:spPr>
            <a:xfrm>
              <a:off x="6028153"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3549DDBD-15DC-AFE4-4CFD-1096FA0995C6}"/>
                </a:ext>
              </a:extLst>
            </p:cNvPr>
            <p:cNvSpPr/>
            <p:nvPr/>
          </p:nvSpPr>
          <p:spPr>
            <a:xfrm>
              <a:off x="7225675"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35" name="Group 34">
            <a:extLst>
              <a:ext uri="{FF2B5EF4-FFF2-40B4-BE49-F238E27FC236}">
                <a16:creationId xmlns:a16="http://schemas.microsoft.com/office/drawing/2014/main" id="{E181C587-CFC9-ABA0-ABCA-49550D81F49D}"/>
              </a:ext>
            </a:extLst>
          </p:cNvPr>
          <p:cNvGrpSpPr/>
          <p:nvPr/>
        </p:nvGrpSpPr>
        <p:grpSpPr>
          <a:xfrm rot="10800000">
            <a:off x="4628154" y="6429100"/>
            <a:ext cx="411875" cy="277505"/>
            <a:chOff x="6028153" y="3270328"/>
            <a:chExt cx="2260967" cy="1523348"/>
          </a:xfrm>
          <a:solidFill>
            <a:srgbClr val="009DDC">
              <a:alpha val="30000"/>
            </a:srgbClr>
          </a:solidFill>
        </p:grpSpPr>
        <p:sp>
          <p:nvSpPr>
            <p:cNvPr id="36" name="Freeform: Shape 35">
              <a:extLst>
                <a:ext uri="{FF2B5EF4-FFF2-40B4-BE49-F238E27FC236}">
                  <a16:creationId xmlns:a16="http://schemas.microsoft.com/office/drawing/2014/main" id="{FDF3E6F4-BC28-8171-86D7-0EA60BD0EE51}"/>
                </a:ext>
              </a:extLst>
            </p:cNvPr>
            <p:cNvSpPr/>
            <p:nvPr/>
          </p:nvSpPr>
          <p:spPr>
            <a:xfrm>
              <a:off x="6028153"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7" name="Freeform: Shape 36">
              <a:extLst>
                <a:ext uri="{FF2B5EF4-FFF2-40B4-BE49-F238E27FC236}">
                  <a16:creationId xmlns:a16="http://schemas.microsoft.com/office/drawing/2014/main" id="{3092B491-FB35-20DE-B8C2-DA5213F4E1E4}"/>
                </a:ext>
              </a:extLst>
            </p:cNvPr>
            <p:cNvSpPr/>
            <p:nvPr/>
          </p:nvSpPr>
          <p:spPr>
            <a:xfrm>
              <a:off x="7225675"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38" name="Group 37">
            <a:extLst>
              <a:ext uri="{FF2B5EF4-FFF2-40B4-BE49-F238E27FC236}">
                <a16:creationId xmlns:a16="http://schemas.microsoft.com/office/drawing/2014/main" id="{76CA974A-D08C-129C-BFD2-EB874364B0F6}"/>
              </a:ext>
            </a:extLst>
          </p:cNvPr>
          <p:cNvGrpSpPr/>
          <p:nvPr/>
        </p:nvGrpSpPr>
        <p:grpSpPr>
          <a:xfrm>
            <a:off x="6887252" y="1116399"/>
            <a:ext cx="835830" cy="563149"/>
            <a:chOff x="6028153" y="3270328"/>
            <a:chExt cx="2260967" cy="1523348"/>
          </a:xfrm>
          <a:solidFill>
            <a:srgbClr val="F4A81D">
              <a:alpha val="30000"/>
            </a:srgbClr>
          </a:solidFill>
        </p:grpSpPr>
        <p:sp>
          <p:nvSpPr>
            <p:cNvPr id="39" name="Freeform: Shape 38">
              <a:extLst>
                <a:ext uri="{FF2B5EF4-FFF2-40B4-BE49-F238E27FC236}">
                  <a16:creationId xmlns:a16="http://schemas.microsoft.com/office/drawing/2014/main" id="{63533A4A-FD4E-00FD-050A-24EDAB74DF04}"/>
                </a:ext>
              </a:extLst>
            </p:cNvPr>
            <p:cNvSpPr/>
            <p:nvPr/>
          </p:nvSpPr>
          <p:spPr>
            <a:xfrm>
              <a:off x="6028153"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5AA1C03D-4C0F-C858-4F7A-54328C629F88}"/>
                </a:ext>
              </a:extLst>
            </p:cNvPr>
            <p:cNvSpPr/>
            <p:nvPr/>
          </p:nvSpPr>
          <p:spPr>
            <a:xfrm>
              <a:off x="7225675"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1" name="Group 40">
            <a:extLst>
              <a:ext uri="{FF2B5EF4-FFF2-40B4-BE49-F238E27FC236}">
                <a16:creationId xmlns:a16="http://schemas.microsoft.com/office/drawing/2014/main" id="{9ED16423-29F4-468D-8A1D-703E6ABDDA7E}"/>
              </a:ext>
            </a:extLst>
          </p:cNvPr>
          <p:cNvGrpSpPr/>
          <p:nvPr/>
        </p:nvGrpSpPr>
        <p:grpSpPr>
          <a:xfrm rot="10800000">
            <a:off x="8807652" y="2525331"/>
            <a:ext cx="411875" cy="277505"/>
            <a:chOff x="6028153" y="3270328"/>
            <a:chExt cx="2260967" cy="1523348"/>
          </a:xfrm>
          <a:solidFill>
            <a:srgbClr val="F4A81D">
              <a:alpha val="30000"/>
            </a:srgbClr>
          </a:solidFill>
        </p:grpSpPr>
        <p:sp>
          <p:nvSpPr>
            <p:cNvPr id="42" name="Freeform: Shape 41">
              <a:extLst>
                <a:ext uri="{FF2B5EF4-FFF2-40B4-BE49-F238E27FC236}">
                  <a16:creationId xmlns:a16="http://schemas.microsoft.com/office/drawing/2014/main" id="{DC05612E-40A1-4FD3-4CD4-73CC9CA8B470}"/>
                </a:ext>
              </a:extLst>
            </p:cNvPr>
            <p:cNvSpPr/>
            <p:nvPr/>
          </p:nvSpPr>
          <p:spPr>
            <a:xfrm>
              <a:off x="6028153"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3" name="Freeform: Shape 42">
              <a:extLst>
                <a:ext uri="{FF2B5EF4-FFF2-40B4-BE49-F238E27FC236}">
                  <a16:creationId xmlns:a16="http://schemas.microsoft.com/office/drawing/2014/main" id="{8A09E98D-3806-5AD9-2A07-A2CE77C01180}"/>
                </a:ext>
              </a:extLst>
            </p:cNvPr>
            <p:cNvSpPr/>
            <p:nvPr/>
          </p:nvSpPr>
          <p:spPr>
            <a:xfrm>
              <a:off x="7225675"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4" name="Group 43">
            <a:extLst>
              <a:ext uri="{FF2B5EF4-FFF2-40B4-BE49-F238E27FC236}">
                <a16:creationId xmlns:a16="http://schemas.microsoft.com/office/drawing/2014/main" id="{A993B2A5-05D2-2BE5-A436-2E546F894940}"/>
              </a:ext>
            </a:extLst>
          </p:cNvPr>
          <p:cNvGrpSpPr/>
          <p:nvPr/>
        </p:nvGrpSpPr>
        <p:grpSpPr>
          <a:xfrm>
            <a:off x="979096" y="2807962"/>
            <a:ext cx="835830" cy="563149"/>
            <a:chOff x="6028153" y="3270328"/>
            <a:chExt cx="2260967" cy="1523348"/>
          </a:xfrm>
          <a:solidFill>
            <a:srgbClr val="F4A81D">
              <a:alpha val="30000"/>
            </a:srgbClr>
          </a:solidFill>
        </p:grpSpPr>
        <p:sp>
          <p:nvSpPr>
            <p:cNvPr id="45" name="Freeform: Shape 44">
              <a:extLst>
                <a:ext uri="{FF2B5EF4-FFF2-40B4-BE49-F238E27FC236}">
                  <a16:creationId xmlns:a16="http://schemas.microsoft.com/office/drawing/2014/main" id="{D5B3ECA1-C1CC-5DAB-A0BC-37D018967013}"/>
                </a:ext>
              </a:extLst>
            </p:cNvPr>
            <p:cNvSpPr/>
            <p:nvPr/>
          </p:nvSpPr>
          <p:spPr>
            <a:xfrm>
              <a:off x="6028153"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6" name="Freeform: Shape 45">
              <a:extLst>
                <a:ext uri="{FF2B5EF4-FFF2-40B4-BE49-F238E27FC236}">
                  <a16:creationId xmlns:a16="http://schemas.microsoft.com/office/drawing/2014/main" id="{F173AFD7-A1DC-60B1-7FE5-FE2922D50637}"/>
                </a:ext>
              </a:extLst>
            </p:cNvPr>
            <p:cNvSpPr/>
            <p:nvPr/>
          </p:nvSpPr>
          <p:spPr>
            <a:xfrm>
              <a:off x="7225675"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47" name="Group 46">
            <a:extLst>
              <a:ext uri="{FF2B5EF4-FFF2-40B4-BE49-F238E27FC236}">
                <a16:creationId xmlns:a16="http://schemas.microsoft.com/office/drawing/2014/main" id="{A4C881C6-1316-A9B1-DBC3-3483BBE6F914}"/>
              </a:ext>
            </a:extLst>
          </p:cNvPr>
          <p:cNvGrpSpPr/>
          <p:nvPr/>
        </p:nvGrpSpPr>
        <p:grpSpPr>
          <a:xfrm rot="10800000">
            <a:off x="5445643" y="4500238"/>
            <a:ext cx="411875" cy="277505"/>
            <a:chOff x="6028153" y="3270328"/>
            <a:chExt cx="2260967" cy="1523348"/>
          </a:xfrm>
          <a:solidFill>
            <a:srgbClr val="F4A81D">
              <a:alpha val="30000"/>
            </a:srgbClr>
          </a:solidFill>
        </p:grpSpPr>
        <p:sp>
          <p:nvSpPr>
            <p:cNvPr id="48" name="Freeform: Shape 47">
              <a:extLst>
                <a:ext uri="{FF2B5EF4-FFF2-40B4-BE49-F238E27FC236}">
                  <a16:creationId xmlns:a16="http://schemas.microsoft.com/office/drawing/2014/main" id="{17023880-80C4-132A-C8B3-655F07CA5102}"/>
                </a:ext>
              </a:extLst>
            </p:cNvPr>
            <p:cNvSpPr/>
            <p:nvPr/>
          </p:nvSpPr>
          <p:spPr>
            <a:xfrm>
              <a:off x="6028153"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9" name="Freeform: Shape 48">
              <a:extLst>
                <a:ext uri="{FF2B5EF4-FFF2-40B4-BE49-F238E27FC236}">
                  <a16:creationId xmlns:a16="http://schemas.microsoft.com/office/drawing/2014/main" id="{DA6C3A56-D1B8-00B7-F4CD-E87050117B02}"/>
                </a:ext>
              </a:extLst>
            </p:cNvPr>
            <p:cNvSpPr/>
            <p:nvPr/>
          </p:nvSpPr>
          <p:spPr>
            <a:xfrm>
              <a:off x="7225675"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0" name="Group 49">
            <a:extLst>
              <a:ext uri="{FF2B5EF4-FFF2-40B4-BE49-F238E27FC236}">
                <a16:creationId xmlns:a16="http://schemas.microsoft.com/office/drawing/2014/main" id="{FD208B42-523D-1B7B-EE9F-E0B7E92E7A4C}"/>
              </a:ext>
            </a:extLst>
          </p:cNvPr>
          <p:cNvGrpSpPr/>
          <p:nvPr/>
        </p:nvGrpSpPr>
        <p:grpSpPr>
          <a:xfrm>
            <a:off x="6397965" y="5282298"/>
            <a:ext cx="835830" cy="563149"/>
            <a:chOff x="6028153" y="3270328"/>
            <a:chExt cx="2260967" cy="1523348"/>
          </a:xfrm>
          <a:solidFill>
            <a:srgbClr val="F4A81D">
              <a:alpha val="30000"/>
            </a:srgbClr>
          </a:solidFill>
        </p:grpSpPr>
        <p:sp>
          <p:nvSpPr>
            <p:cNvPr id="51" name="Freeform: Shape 50">
              <a:extLst>
                <a:ext uri="{FF2B5EF4-FFF2-40B4-BE49-F238E27FC236}">
                  <a16:creationId xmlns:a16="http://schemas.microsoft.com/office/drawing/2014/main" id="{4409BA12-96F8-1977-9EF9-9640AAF2B957}"/>
                </a:ext>
              </a:extLst>
            </p:cNvPr>
            <p:cNvSpPr/>
            <p:nvPr/>
          </p:nvSpPr>
          <p:spPr>
            <a:xfrm>
              <a:off x="6028153"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2" name="Freeform: Shape 51">
              <a:extLst>
                <a:ext uri="{FF2B5EF4-FFF2-40B4-BE49-F238E27FC236}">
                  <a16:creationId xmlns:a16="http://schemas.microsoft.com/office/drawing/2014/main" id="{96043A0F-8C4B-895B-2BF5-C3244391A864}"/>
                </a:ext>
              </a:extLst>
            </p:cNvPr>
            <p:cNvSpPr/>
            <p:nvPr/>
          </p:nvSpPr>
          <p:spPr>
            <a:xfrm>
              <a:off x="7225675"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3" name="Group 52">
            <a:extLst>
              <a:ext uri="{FF2B5EF4-FFF2-40B4-BE49-F238E27FC236}">
                <a16:creationId xmlns:a16="http://schemas.microsoft.com/office/drawing/2014/main" id="{21533D50-643C-5DCB-B2F8-30902D3D2627}"/>
              </a:ext>
            </a:extLst>
          </p:cNvPr>
          <p:cNvGrpSpPr/>
          <p:nvPr/>
        </p:nvGrpSpPr>
        <p:grpSpPr>
          <a:xfrm rot="10800000">
            <a:off x="9999359" y="6393379"/>
            <a:ext cx="411875" cy="277505"/>
            <a:chOff x="6028153" y="3270328"/>
            <a:chExt cx="2260967" cy="1523348"/>
          </a:xfrm>
          <a:solidFill>
            <a:srgbClr val="F4A81D">
              <a:alpha val="30000"/>
            </a:srgbClr>
          </a:solidFill>
        </p:grpSpPr>
        <p:sp>
          <p:nvSpPr>
            <p:cNvPr id="54" name="Freeform: Shape 53">
              <a:extLst>
                <a:ext uri="{FF2B5EF4-FFF2-40B4-BE49-F238E27FC236}">
                  <a16:creationId xmlns:a16="http://schemas.microsoft.com/office/drawing/2014/main" id="{AA4725D3-551D-8E6C-6E3C-5BAE3D85F485}"/>
                </a:ext>
              </a:extLst>
            </p:cNvPr>
            <p:cNvSpPr/>
            <p:nvPr/>
          </p:nvSpPr>
          <p:spPr>
            <a:xfrm>
              <a:off x="6028153"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5" name="Freeform: Shape 54">
              <a:extLst>
                <a:ext uri="{FF2B5EF4-FFF2-40B4-BE49-F238E27FC236}">
                  <a16:creationId xmlns:a16="http://schemas.microsoft.com/office/drawing/2014/main" id="{08E11F30-E318-F2F8-3548-254779F52709}"/>
                </a:ext>
              </a:extLst>
            </p:cNvPr>
            <p:cNvSpPr/>
            <p:nvPr/>
          </p:nvSpPr>
          <p:spPr>
            <a:xfrm>
              <a:off x="7225675" y="3270328"/>
              <a:ext cx="1063445" cy="1523348"/>
            </a:xfrm>
            <a:custGeom>
              <a:avLst/>
              <a:gdLst>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56280 w 514336"/>
                <a:gd name="connsiteY13" fmla="*/ 352949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3921 w 514336"/>
                <a:gd name="connsiteY12" fmla="*/ 366772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48683 w 514336"/>
                <a:gd name="connsiteY12" fmla="*/ 369947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55033 w 514336"/>
                <a:gd name="connsiteY12" fmla="*/ 371534 h 736769"/>
                <a:gd name="connsiteX13" fmla="*/ 62630 w 514336"/>
                <a:gd name="connsiteY13" fmla="*/ 327549 h 736769"/>
                <a:gd name="connsiteX14" fmla="*/ 251151 w 514336"/>
                <a:gd name="connsiteY14"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62630 w 514336"/>
                <a:gd name="connsiteY12" fmla="*/ 3275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20210 w 514336"/>
                <a:gd name="connsiteY11" fmla="*/ 407083 h 736769"/>
                <a:gd name="connsiteX12" fmla="*/ 70463 w 514336"/>
                <a:gd name="connsiteY12" fmla="*/ 304049 h 736769"/>
                <a:gd name="connsiteX13" fmla="*/ 251151 w 514336"/>
                <a:gd name="connsiteY13"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10571 w 514336"/>
                <a:gd name="connsiteY10" fmla="*/ 435736 h 736769"/>
                <a:gd name="connsiteX11" fmla="*/ 70463 w 514336"/>
                <a:gd name="connsiteY11" fmla="*/ 304049 h 736769"/>
                <a:gd name="connsiteX12" fmla="*/ 251151 w 514336"/>
                <a:gd name="connsiteY12" fmla="*/ 0 h 736769"/>
                <a:gd name="connsiteX0" fmla="*/ 251151 w 514336"/>
                <a:gd name="connsiteY0" fmla="*/ 0 h 736769"/>
                <a:gd name="connsiteX1" fmla="*/ 514336 w 514336"/>
                <a:gd name="connsiteY1" fmla="*/ 0 h 736769"/>
                <a:gd name="connsiteX2" fmla="*/ 378997 w 514336"/>
                <a:gd name="connsiteY2" fmla="*/ 294310 h 736769"/>
                <a:gd name="connsiteX3" fmla="*/ 439013 w 514336"/>
                <a:gd name="connsiteY3" fmla="*/ 331651 h 736769"/>
                <a:gd name="connsiteX4" fmla="*/ 514336 w 514336"/>
                <a:gd name="connsiteY4" fmla="*/ 499456 h 736769"/>
                <a:gd name="connsiteX5" fmla="*/ 257168 w 514336"/>
                <a:gd name="connsiteY5" fmla="*/ 736769 h 736769"/>
                <a:gd name="connsiteX6" fmla="*/ 0 w 514336"/>
                <a:gd name="connsiteY6" fmla="*/ 499456 h 736769"/>
                <a:gd name="connsiteX7" fmla="*/ 5225 w 514336"/>
                <a:gd name="connsiteY7" fmla="*/ 451629 h 736769"/>
                <a:gd name="connsiteX8" fmla="*/ 10154 w 514336"/>
                <a:gd name="connsiteY8" fmla="*/ 436977 h 736769"/>
                <a:gd name="connsiteX9" fmla="*/ 9898 w 514336"/>
                <a:gd name="connsiteY9" fmla="*/ 436955 h 736769"/>
                <a:gd name="connsiteX10" fmla="*/ 23300 w 514336"/>
                <a:gd name="connsiteY10" fmla="*/ 397548 h 736769"/>
                <a:gd name="connsiteX11" fmla="*/ 70463 w 514336"/>
                <a:gd name="connsiteY11" fmla="*/ 304049 h 736769"/>
                <a:gd name="connsiteX12" fmla="*/ 251151 w 514336"/>
                <a:gd name="connsiteY12" fmla="*/ 0 h 7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36" h="736769">
                  <a:moveTo>
                    <a:pt x="251151" y="0"/>
                  </a:moveTo>
                  <a:lnTo>
                    <a:pt x="514336" y="0"/>
                  </a:lnTo>
                  <a:lnTo>
                    <a:pt x="378997" y="294310"/>
                  </a:lnTo>
                  <a:lnTo>
                    <a:pt x="439013" y="331651"/>
                  </a:lnTo>
                  <a:cubicBezTo>
                    <a:pt x="485552" y="374596"/>
                    <a:pt x="514336" y="433924"/>
                    <a:pt x="514336" y="499456"/>
                  </a:cubicBezTo>
                  <a:cubicBezTo>
                    <a:pt x="514336" y="630520"/>
                    <a:pt x="399198" y="736769"/>
                    <a:pt x="257168" y="736769"/>
                  </a:cubicBezTo>
                  <a:cubicBezTo>
                    <a:pt x="115138" y="736769"/>
                    <a:pt x="0" y="630520"/>
                    <a:pt x="0" y="499456"/>
                  </a:cubicBezTo>
                  <a:cubicBezTo>
                    <a:pt x="0" y="483073"/>
                    <a:pt x="1799" y="467078"/>
                    <a:pt x="5225" y="451629"/>
                  </a:cubicBezTo>
                  <a:lnTo>
                    <a:pt x="10154" y="436977"/>
                  </a:lnTo>
                  <a:lnTo>
                    <a:pt x="9898" y="436955"/>
                  </a:lnTo>
                  <a:lnTo>
                    <a:pt x="23300" y="397548"/>
                  </a:lnTo>
                  <a:cubicBezTo>
                    <a:pt x="33394" y="375397"/>
                    <a:pt x="32488" y="370307"/>
                    <a:pt x="70463" y="304049"/>
                  </a:cubicBezTo>
                  <a:cubicBezTo>
                    <a:pt x="108438" y="237791"/>
                    <a:pt x="186194" y="117650"/>
                    <a:pt x="251151"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Tree>
    <p:extLst>
      <p:ext uri="{BB962C8B-B14F-4D97-AF65-F5344CB8AC3E}">
        <p14:creationId xmlns:p14="http://schemas.microsoft.com/office/powerpoint/2010/main" val="4170354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59282-DB93-8AB2-9C1D-C500D8F2C8B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CFC89C-DF53-1A8D-2EF1-815F351BB09E}"/>
              </a:ext>
            </a:extLst>
          </p:cNvPr>
          <p:cNvSpPr>
            <a:spLocks noGrp="1"/>
          </p:cNvSpPr>
          <p:nvPr>
            <p:ph type="sldNum" sz="quarter" idx="12"/>
          </p:nvPr>
        </p:nvSpPr>
        <p:spPr/>
        <p:txBody>
          <a:bodyPr/>
          <a:lstStyle/>
          <a:p>
            <a:fld id="{95F609C7-1106-4C42-AFF4-E1AD2FB5B13D}" type="slidenum">
              <a:rPr lang="en-GB" smtClean="0"/>
              <a:t>9</a:t>
            </a:fld>
            <a:endParaRPr lang="en-GB" dirty="0"/>
          </a:p>
        </p:txBody>
      </p:sp>
      <p:sp>
        <p:nvSpPr>
          <p:cNvPr id="4" name="Title 3">
            <a:extLst>
              <a:ext uri="{FF2B5EF4-FFF2-40B4-BE49-F238E27FC236}">
                <a16:creationId xmlns:a16="http://schemas.microsoft.com/office/drawing/2014/main" id="{D25A6160-78D3-BCFB-C3D3-35DDC1DF7C05}"/>
              </a:ext>
            </a:extLst>
          </p:cNvPr>
          <p:cNvSpPr>
            <a:spLocks noGrp="1"/>
          </p:cNvSpPr>
          <p:nvPr>
            <p:ph type="title"/>
          </p:nvPr>
        </p:nvSpPr>
        <p:spPr/>
        <p:txBody>
          <a:bodyPr>
            <a:noAutofit/>
          </a:bodyPr>
          <a:lstStyle/>
          <a:p>
            <a:r>
              <a:rPr lang="en-GB" sz="2600" dirty="0"/>
              <a:t>Executive Director</a:t>
            </a:r>
          </a:p>
        </p:txBody>
      </p:sp>
      <p:pic>
        <p:nvPicPr>
          <p:cNvPr id="13" name="Picture 4" descr="Full screen preview">
            <a:extLst>
              <a:ext uri="{FF2B5EF4-FFF2-40B4-BE49-F238E27FC236}">
                <a16:creationId xmlns:a16="http://schemas.microsoft.com/office/drawing/2014/main" id="{F3BDAE0E-6F15-8782-F277-333E9DD0137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409744" y="1169045"/>
            <a:ext cx="4488238" cy="5375190"/>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BC636C4-6506-C228-3242-14A15C1E9627}"/>
              </a:ext>
            </a:extLst>
          </p:cNvPr>
          <p:cNvSpPr/>
          <p:nvPr/>
        </p:nvSpPr>
        <p:spPr>
          <a:xfrm>
            <a:off x="720000" y="1169045"/>
            <a:ext cx="4488237" cy="6136589"/>
          </a:xfrm>
          <a:prstGeom prst="rect">
            <a:avLst/>
          </a:prstGeom>
        </p:spPr>
        <p:txBody>
          <a:bodyPr wrap="square" lIns="0" tIns="0" rIns="0" bIns="0" numCol="1" spcCol="180000" anchor="t">
            <a:noAutofit/>
          </a:bodyPr>
          <a:lstStyle/>
          <a:p>
            <a:pPr>
              <a:spcAft>
                <a:spcPts val="300"/>
              </a:spcAft>
            </a:pPr>
            <a:r>
              <a:rPr lang="en-GB" sz="1600" b="1" dirty="0">
                <a:solidFill>
                  <a:srgbClr val="019CDC"/>
                </a:solidFill>
                <a:latin typeface="Arial" panose="020B0604020202020204" pitchFamily="34" charset="0"/>
                <a:cs typeface="Arial" panose="020B0604020202020204" pitchFamily="34" charset="0"/>
              </a:rPr>
              <a:t>Reports to:</a:t>
            </a:r>
          </a:p>
          <a:p>
            <a:r>
              <a:rPr lang="en-GB" sz="1600" dirty="0">
                <a:latin typeface="Arial" panose="020B0604020202020204" pitchFamily="34" charset="0"/>
                <a:cs typeface="Arial" panose="020B0604020202020204" pitchFamily="34" charset="0"/>
              </a:rPr>
              <a:t>A</a:t>
            </a:r>
            <a:r>
              <a:rPr lang="en-GB" sz="1600" dirty="0">
                <a:solidFill>
                  <a:schemeClr val="tx1"/>
                </a:solidFill>
                <a:latin typeface="Arial" panose="020B0604020202020204" pitchFamily="34" charset="0"/>
                <a:cs typeface="Arial" panose="020B0604020202020204" pitchFamily="34" charset="0"/>
              </a:rPr>
              <a:t>ccountable to the Trustees of Mary’s Meals, led by the Chair</a:t>
            </a:r>
            <a:br>
              <a:rPr lang="en-GB" sz="1600" dirty="0">
                <a:solidFill>
                  <a:schemeClr val="tx1"/>
                </a:solidFill>
                <a:latin typeface="Arial" panose="020B0604020202020204" pitchFamily="34" charset="0"/>
                <a:cs typeface="Arial" panose="020B0604020202020204" pitchFamily="34" charset="0"/>
              </a:rPr>
            </a:br>
            <a:r>
              <a:rPr lang="en-GB" sz="1600" dirty="0">
                <a:solidFill>
                  <a:schemeClr val="tx1"/>
                </a:solidFill>
                <a:latin typeface="Arial" panose="020B0604020202020204" pitchFamily="34" charset="0"/>
                <a:cs typeface="Arial" panose="020B0604020202020204" pitchFamily="34" charset="0"/>
              </a:rPr>
              <a:t>(with a dotted line to Chief Growth Officer – MMI) </a:t>
            </a:r>
            <a:br>
              <a:rPr lang="en-GB" sz="1600" dirty="0">
                <a:solidFill>
                  <a:schemeClr val="tx1"/>
                </a:solidFill>
                <a:latin typeface="Arial" panose="020B0604020202020204" pitchFamily="34" charset="0"/>
                <a:cs typeface="Arial" panose="020B0604020202020204" pitchFamily="34" charset="0"/>
              </a:rPr>
            </a:br>
            <a:endParaRPr lang="en-GB" sz="1600" dirty="0">
              <a:solidFill>
                <a:schemeClr val="tx1"/>
              </a:solidFill>
              <a:latin typeface="Arial" panose="020B0604020202020204" pitchFamily="34" charset="0"/>
              <a:cs typeface="Arial" panose="020B0604020202020204" pitchFamily="34" charset="0"/>
            </a:endParaRPr>
          </a:p>
          <a:p>
            <a:pPr>
              <a:spcBef>
                <a:spcPts val="600"/>
              </a:spcBef>
              <a:spcAft>
                <a:spcPts val="300"/>
              </a:spcAft>
            </a:pPr>
            <a:r>
              <a:rPr lang="en-GB" sz="1600" b="1" dirty="0">
                <a:solidFill>
                  <a:srgbClr val="019CDC"/>
                </a:solidFill>
                <a:latin typeface="Arial" panose="020B0604020202020204" pitchFamily="34" charset="0"/>
                <a:cs typeface="Arial" panose="020B0604020202020204" pitchFamily="34" charset="0"/>
              </a:rPr>
              <a:t>Location:</a:t>
            </a:r>
          </a:p>
          <a:p>
            <a:r>
              <a:rPr lang="en-GB" sz="1600" dirty="0">
                <a:solidFill>
                  <a:schemeClr val="tx1"/>
                </a:solidFill>
                <a:latin typeface="Arial" panose="020B0604020202020204" pitchFamily="34" charset="0"/>
                <a:cs typeface="Arial" panose="020B0604020202020204" pitchFamily="34" charset="0"/>
              </a:rPr>
              <a:t>Home working from anywhere in the UK with some travel across the UK, for board meetings/events. </a:t>
            </a:r>
            <a:br>
              <a:rPr lang="en-GB" sz="1600" dirty="0">
                <a:solidFill>
                  <a:schemeClr val="tx1"/>
                </a:solidFill>
                <a:latin typeface="Arial" panose="020B0604020202020204" pitchFamily="34" charset="0"/>
                <a:cs typeface="Arial" panose="020B0604020202020204" pitchFamily="34" charset="0"/>
              </a:rPr>
            </a:br>
            <a:endParaRPr lang="en-GB" sz="1600" dirty="0">
              <a:solidFill>
                <a:schemeClr val="tx1"/>
              </a:solidFill>
              <a:latin typeface="Arial" panose="020B0604020202020204" pitchFamily="34" charset="0"/>
              <a:cs typeface="Arial" panose="020B0604020202020204" pitchFamily="34" charset="0"/>
            </a:endParaRPr>
          </a:p>
          <a:p>
            <a:pPr>
              <a:spcBef>
                <a:spcPts val="600"/>
              </a:spcBef>
              <a:spcAft>
                <a:spcPts val="300"/>
              </a:spcAft>
            </a:pPr>
            <a:r>
              <a:rPr lang="en-GB" sz="1600" b="1" dirty="0">
                <a:solidFill>
                  <a:srgbClr val="019CDC"/>
                </a:solidFill>
                <a:latin typeface="Arial" panose="020B0604020202020204" pitchFamily="34" charset="0"/>
                <a:cs typeface="Arial" panose="020B0604020202020204" pitchFamily="34" charset="0"/>
              </a:rPr>
              <a:t>Salary:</a:t>
            </a:r>
          </a:p>
          <a:p>
            <a:pPr marL="0" marR="0" lvl="0" indent="0" algn="l" defTabSz="914400"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Arial" panose="020B0604020202020204" pitchFamily="34" charset="0"/>
                <a:cs typeface="Arial" panose="020B0604020202020204" pitchFamily="34" charset="0"/>
              </a:rPr>
              <a:t>c. £71,402 - £75,751 per annum,</a:t>
            </a:r>
            <a:r>
              <a:rPr lang="en-GB" sz="1600" dirty="0">
                <a:solidFill>
                  <a:srgbClr val="FF0000"/>
                </a:solidFill>
                <a:latin typeface="Arial" panose="020B0604020202020204" pitchFamily="34" charset="0"/>
                <a:cs typeface="Arial" panose="020B0604020202020204" pitchFamily="34" charset="0"/>
              </a:rPr>
              <a:t> </a:t>
            </a:r>
            <a:r>
              <a:rPr lang="en-GB" sz="1600" dirty="0">
                <a:solidFill>
                  <a:schemeClr val="tx1"/>
                </a:solidFill>
                <a:latin typeface="Arial" panose="020B0604020202020204" pitchFamily="34" charset="0"/>
                <a:cs typeface="Arial" panose="020B0604020202020204" pitchFamily="34" charset="0"/>
              </a:rPr>
              <a:t>plus</a:t>
            </a:r>
            <a:br>
              <a:rPr lang="en-GB" sz="1600" dirty="0">
                <a:solidFill>
                  <a:schemeClr val="tx1"/>
                </a:solidFill>
                <a:latin typeface="Arial" panose="020B0604020202020204" pitchFamily="34" charset="0"/>
                <a:cs typeface="Arial" panose="020B0604020202020204" pitchFamily="34" charset="0"/>
              </a:rPr>
            </a:br>
            <a:r>
              <a:rPr lang="en-GB" sz="1600" dirty="0">
                <a:solidFill>
                  <a:schemeClr val="tx1"/>
                </a:solidFill>
                <a:latin typeface="Arial" panose="020B0604020202020204" pitchFamily="34" charset="0"/>
                <a:cs typeface="Arial" panose="020B0604020202020204" pitchFamily="34" charset="0"/>
              </a:rPr>
              <a:t>London weighting where applicable</a:t>
            </a:r>
            <a:br>
              <a:rPr lang="en-GB" sz="1600" dirty="0">
                <a:solidFill>
                  <a:schemeClr val="tx1"/>
                </a:solidFill>
                <a:latin typeface="Arial" panose="020B0604020202020204" pitchFamily="34" charset="0"/>
                <a:cs typeface="Arial" panose="020B0604020202020204" pitchFamily="34" charset="0"/>
              </a:rPr>
            </a:br>
            <a:endParaRPr lang="en-GB" sz="1600" dirty="0">
              <a:solidFill>
                <a:schemeClr val="tx1"/>
              </a:solidFill>
              <a:latin typeface="Arial" panose="020B0604020202020204" pitchFamily="34" charset="0"/>
              <a:cs typeface="Arial" panose="020B0604020202020204" pitchFamily="34" charset="0"/>
            </a:endParaRPr>
          </a:p>
          <a:p>
            <a:pPr>
              <a:spcBef>
                <a:spcPts val="600"/>
              </a:spcBef>
              <a:spcAft>
                <a:spcPts val="300"/>
              </a:spcAft>
            </a:pPr>
            <a:r>
              <a:rPr lang="en-GB" sz="1600" b="1" dirty="0">
                <a:solidFill>
                  <a:srgbClr val="019CDC"/>
                </a:solidFill>
                <a:latin typeface="Arial" panose="020B0604020202020204" pitchFamily="34" charset="0"/>
                <a:cs typeface="Arial" panose="020B0604020202020204" pitchFamily="34" charset="0"/>
              </a:rPr>
              <a:t>Key relationships:</a:t>
            </a:r>
          </a:p>
          <a:p>
            <a:pPr marL="285750" indent="-285750">
              <a:buClr>
                <a:srgbClr val="0198DC"/>
              </a:buClr>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MMUK SLT, MMUK Head of People, MMUK Board </a:t>
            </a:r>
          </a:p>
          <a:p>
            <a:pPr marL="285750" indent="-285750">
              <a:buClr>
                <a:srgbClr val="0198DC"/>
              </a:buClr>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MMI ELT</a:t>
            </a:r>
          </a:p>
          <a:p>
            <a:pPr marL="285750" indent="-285750">
              <a:buClr>
                <a:srgbClr val="0198DC"/>
              </a:buClr>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MMI CEO</a:t>
            </a:r>
          </a:p>
          <a:p>
            <a:pPr marL="285750" indent="-285750">
              <a:buClr>
                <a:srgbClr val="0198DC"/>
              </a:buClr>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Executive Directors across the MM Family </a:t>
            </a:r>
          </a:p>
          <a:p>
            <a:pPr marL="285750" indent="-285750">
              <a:buClr>
                <a:srgbClr val="0198DC"/>
              </a:buClr>
              <a:buFont typeface="Arial" panose="020B0604020202020204" pitchFamily="34" charset="0"/>
              <a:buChar char="•"/>
            </a:pPr>
            <a:r>
              <a:rPr lang="en-GB" sz="1600" u="none" dirty="0">
                <a:solidFill>
                  <a:schemeClr val="tx1"/>
                </a:solidFill>
                <a:latin typeface="Arial" panose="020B0604020202020204" pitchFamily="34" charset="0"/>
                <a:cs typeface="Arial" panose="020B0604020202020204" pitchFamily="34" charset="0"/>
              </a:rPr>
              <a:t>External s</a:t>
            </a:r>
            <a:r>
              <a:rPr lang="en-GB" sz="1600" dirty="0">
                <a:solidFill>
                  <a:schemeClr val="tx1"/>
                </a:solidFill>
                <a:latin typeface="Arial" panose="020B0604020202020204" pitchFamily="34" charset="0"/>
                <a:cs typeface="Arial" panose="020B0604020202020204" pitchFamily="34" charset="0"/>
              </a:rPr>
              <a:t>upporters and donors </a:t>
            </a:r>
          </a:p>
        </p:txBody>
      </p:sp>
    </p:spTree>
    <p:extLst>
      <p:ext uri="{BB962C8B-B14F-4D97-AF65-F5344CB8AC3E}">
        <p14:creationId xmlns:p14="http://schemas.microsoft.com/office/powerpoint/2010/main" val="24034792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8" ma:contentTypeDescription="Create a new document." ma:contentTypeScope="" ma:versionID="d8c5aa2b2193e189082bdf56f19503d7">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29cc6fd34e5ad2934ebcf2ea3d246f44"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d6f174-ef0b-46cd-900a-4917dd98bd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6af9bd4-bb7c-4668-a263-6978df69964b}" ma:internalName="TaxCatchAll" ma:showField="CatchAllData" ma:web="50a1efa9-47d8-481f-aad5-38d3c45f0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0a1efa9-47d8-481f-aad5-38d3c45f03e8" xsi:nil="true"/>
    <lcf76f155ced4ddcb4097134ff3c332f xmlns="8aef9df1-5621-4c65-8e28-37d44457da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F9650E3-C020-4E66-AB6B-3A7CA4C18916}">
  <ds:schemaRefs>
    <ds:schemaRef ds:uri="http://schemas.microsoft.com/sharepoint/v3/contenttype/forms"/>
  </ds:schemaRefs>
</ds:datastoreItem>
</file>

<file path=customXml/itemProps2.xml><?xml version="1.0" encoding="utf-8"?>
<ds:datastoreItem xmlns:ds="http://schemas.openxmlformats.org/officeDocument/2006/customXml" ds:itemID="{76DF49F5-C846-4305-A7CE-6491128DCF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ef9df1-5621-4c65-8e28-37d44457da46"/>
    <ds:schemaRef ds:uri="50a1efa9-47d8-481f-aad5-38d3c45f0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17F68A-2733-44E2-B22B-169576D85083}">
  <ds:schemaRefs>
    <ds:schemaRef ds:uri="http://schemas.microsoft.com/office/2006/metadata/properties"/>
    <ds:schemaRef ds:uri="http://schemas.microsoft.com/office/infopath/2007/PartnerControls"/>
    <ds:schemaRef ds:uri="50a1efa9-47d8-481f-aad5-38d3c45f03e8"/>
    <ds:schemaRef ds:uri="8aef9df1-5621-4c65-8e28-37d44457da46"/>
  </ds:schemaRefs>
</ds:datastoreItem>
</file>

<file path=docMetadata/LabelInfo.xml><?xml version="1.0" encoding="utf-8"?>
<clbl:labelList xmlns:clbl="http://schemas.microsoft.com/office/2020/mipLabelMetadata">
  <clbl:label id="{56bf9bbc-be8c-4eb3-bb18-b7910154a096}" enabled="0" method="" siteId="{56bf9bbc-be8c-4eb3-bb18-b7910154a096}" removed="1"/>
</clbl:labelList>
</file>

<file path=docProps/app.xml><?xml version="1.0" encoding="utf-8"?>
<Properties xmlns="http://schemas.openxmlformats.org/officeDocument/2006/extended-properties" xmlns:vt="http://schemas.openxmlformats.org/officeDocument/2006/docPropsVTypes">
  <Template>Office Theme</Template>
  <TotalTime>889</TotalTime>
  <Words>3145</Words>
  <Application>Microsoft Office PowerPoint</Application>
  <PresentationFormat>Custom</PresentationFormat>
  <Paragraphs>248</Paragraphs>
  <Slides>17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Arial</vt:lpstr>
      <vt:lpstr>Campton ExtraBold</vt:lpstr>
      <vt:lpstr>Campton Light</vt:lpstr>
      <vt:lpstr>Symbol</vt:lpstr>
      <vt:lpstr>Office Theme</vt:lpstr>
      <vt:lpstr>PowerPoint Presentation</vt:lpstr>
      <vt:lpstr>PowerPoint Presentation</vt:lpstr>
      <vt:lpstr>About the Mary’s Meals movement</vt:lpstr>
      <vt:lpstr>Our vision and mission</vt:lpstr>
      <vt:lpstr>Our values</vt:lpstr>
      <vt:lpstr>About Mary’s Meals UK</vt:lpstr>
      <vt:lpstr>Mary’s Meals UK today</vt:lpstr>
      <vt:lpstr>What our employees have to say</vt:lpstr>
      <vt:lpstr>Executive Director</vt:lpstr>
      <vt:lpstr>MMUK Senior Leadership team structure</vt:lpstr>
      <vt:lpstr>Job Description</vt:lpstr>
      <vt:lpstr>PowerPoint Presentation</vt:lpstr>
      <vt:lpstr>PowerPoint Presentation</vt:lpstr>
      <vt:lpstr>Essential skills and experience</vt:lpstr>
      <vt:lpstr>Key resources </vt:lpstr>
      <vt:lpstr>Recruitment process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Simon Trist</dc:creator>
  <cp:lastModifiedBy>Ciara Mooney</cp:lastModifiedBy>
  <cp:revision>7</cp:revision>
  <dcterms:created xsi:type="dcterms:W3CDTF">2024-11-25T15:42:54Z</dcterms:created>
  <dcterms:modified xsi:type="dcterms:W3CDTF">2025-02-20T10:42:29Z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MediaServiceImageTags">
    <vt:lpwstr/>
  </property>
</Properties>
</file>